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4"/>
  </p:notesMasterIdLst>
  <p:sldIdLst>
    <p:sldId id="256" r:id="rId2"/>
    <p:sldId id="257" r:id="rId3"/>
    <p:sldId id="258" r:id="rId4"/>
    <p:sldId id="291" r:id="rId5"/>
    <p:sldId id="259" r:id="rId6"/>
    <p:sldId id="260" r:id="rId7"/>
    <p:sldId id="261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292" r:id="rId24"/>
    <p:sldId id="293" r:id="rId25"/>
    <p:sldId id="294" r:id="rId26"/>
    <p:sldId id="264" r:id="rId27"/>
    <p:sldId id="263" r:id="rId28"/>
    <p:sldId id="265" r:id="rId29"/>
    <p:sldId id="295" r:id="rId30"/>
    <p:sldId id="296" r:id="rId31"/>
    <p:sldId id="281" r:id="rId32"/>
    <p:sldId id="297" r:id="rId33"/>
    <p:sldId id="282" r:id="rId34"/>
    <p:sldId id="283" r:id="rId35"/>
    <p:sldId id="284" r:id="rId36"/>
    <p:sldId id="299" r:id="rId37"/>
    <p:sldId id="288" r:id="rId38"/>
    <p:sldId id="289" r:id="rId39"/>
    <p:sldId id="290" r:id="rId40"/>
    <p:sldId id="298" r:id="rId41"/>
    <p:sldId id="285" r:id="rId42"/>
    <p:sldId id="286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79464" autoAdjust="0"/>
  </p:normalViewPr>
  <p:slideViewPr>
    <p:cSldViewPr snapToGrid="0">
      <p:cViewPr varScale="1">
        <p:scale>
          <a:sx n="59" d="100"/>
          <a:sy n="59" d="100"/>
        </p:scale>
        <p:origin x="117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D6F05BB-6F79-462A-9F63-FCF0C3622F06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38682B0-5C92-4871-BD7A-16A8EA71A380}">
      <dgm:prSet phldrT="[Text]"/>
      <dgm:spPr/>
      <dgm:t>
        <a:bodyPr/>
        <a:lstStyle/>
        <a:p>
          <a:r>
            <a:rPr lang="en-US" dirty="0" err="1" smtClean="0"/>
            <a:t>Mr.Nguyễn</a:t>
          </a:r>
          <a:r>
            <a:rPr lang="en-US" dirty="0" smtClean="0"/>
            <a:t> Đức Lợi</a:t>
          </a:r>
          <a:endParaRPr lang="en-US" dirty="0"/>
        </a:p>
      </dgm:t>
    </dgm:pt>
    <dgm:pt modelId="{DE0CB6C8-C4FB-4D54-B052-FA1D3F0AB047}" type="parTrans" cxnId="{BE7FD78C-6C96-43B6-ADD5-2BCECE35B0C0}">
      <dgm:prSet/>
      <dgm:spPr/>
      <dgm:t>
        <a:bodyPr/>
        <a:lstStyle/>
        <a:p>
          <a:endParaRPr lang="en-US"/>
        </a:p>
      </dgm:t>
    </dgm:pt>
    <dgm:pt modelId="{FD337D20-FDA8-4F5F-98C9-905CEFB7CE5C}" type="sibTrans" cxnId="{BE7FD78C-6C96-43B6-ADD5-2BCECE35B0C0}">
      <dgm:prSet/>
      <dgm:spPr/>
      <dgm:t>
        <a:bodyPr/>
        <a:lstStyle/>
        <a:p>
          <a:endParaRPr lang="en-US"/>
        </a:p>
      </dgm:t>
    </dgm:pt>
    <dgm:pt modelId="{AFB2126C-D6AE-4703-A764-7F5A2C8A4DEC}">
      <dgm:prSet phldrT="[Text]"/>
      <dgm:spPr/>
      <dgm:t>
        <a:bodyPr/>
        <a:lstStyle/>
        <a:p>
          <a:r>
            <a:rPr lang="en-US" dirty="0" smtClean="0"/>
            <a:t>Supervisor</a:t>
          </a:r>
          <a:endParaRPr lang="en-US" dirty="0"/>
        </a:p>
      </dgm:t>
    </dgm:pt>
    <dgm:pt modelId="{205B2211-EDE8-4745-8C78-B23C76DFE341}" type="parTrans" cxnId="{82F4F5A2-5F0F-4597-A7CF-1A516450F479}">
      <dgm:prSet/>
      <dgm:spPr/>
      <dgm:t>
        <a:bodyPr/>
        <a:lstStyle/>
        <a:p>
          <a:endParaRPr lang="en-US"/>
        </a:p>
      </dgm:t>
    </dgm:pt>
    <dgm:pt modelId="{ACF51C13-E325-4FE1-A6DD-0BB61A93CD3A}" type="sibTrans" cxnId="{82F4F5A2-5F0F-4597-A7CF-1A516450F479}">
      <dgm:prSet/>
      <dgm:spPr/>
      <dgm:t>
        <a:bodyPr/>
        <a:lstStyle/>
        <a:p>
          <a:endParaRPr lang="en-US"/>
        </a:p>
      </dgm:t>
    </dgm:pt>
    <dgm:pt modelId="{3A2510FF-84E3-46E7-97B4-4B656431EA14}">
      <dgm:prSet phldrT="[Text]"/>
      <dgm:spPr/>
      <dgm:t>
        <a:bodyPr/>
        <a:lstStyle/>
        <a:p>
          <a:r>
            <a:rPr lang="en-US" dirty="0" err="1" smtClean="0"/>
            <a:t>Trần</a:t>
          </a:r>
          <a:r>
            <a:rPr lang="en-US" dirty="0" smtClean="0"/>
            <a:t> Nguyễn Minh Trung</a:t>
          </a:r>
          <a:endParaRPr lang="en-US" dirty="0"/>
        </a:p>
      </dgm:t>
    </dgm:pt>
    <dgm:pt modelId="{039B44C9-E2A3-44B5-8D67-B4103574A78B}" type="parTrans" cxnId="{7C6D1AE5-CB5A-465C-9870-294C8240C6E4}">
      <dgm:prSet/>
      <dgm:spPr/>
      <dgm:t>
        <a:bodyPr/>
        <a:lstStyle/>
        <a:p>
          <a:endParaRPr lang="en-US"/>
        </a:p>
      </dgm:t>
    </dgm:pt>
    <dgm:pt modelId="{9E841B98-5868-4F1D-9110-885E2C4DBD8A}" type="sibTrans" cxnId="{7C6D1AE5-CB5A-465C-9870-294C8240C6E4}">
      <dgm:prSet/>
      <dgm:spPr/>
      <dgm:t>
        <a:bodyPr/>
        <a:lstStyle/>
        <a:p>
          <a:endParaRPr lang="en-US"/>
        </a:p>
      </dgm:t>
    </dgm:pt>
    <dgm:pt modelId="{5A3D0569-1128-4CBA-8D5B-5FAEA646FD76}">
      <dgm:prSet phldrT="[Text]"/>
      <dgm:spPr/>
      <dgm:t>
        <a:bodyPr/>
        <a:lstStyle/>
        <a:p>
          <a:r>
            <a:rPr lang="en-US" dirty="0" smtClean="0"/>
            <a:t>Firmware: System architecture &amp; interface protocol</a:t>
          </a:r>
          <a:endParaRPr lang="en-US" dirty="0"/>
        </a:p>
      </dgm:t>
    </dgm:pt>
    <dgm:pt modelId="{1B4CE9C4-56FD-4B86-B0A9-8EEA62E339B7}" type="parTrans" cxnId="{6E337F64-6376-4F5C-9C45-C1D75D75B5CB}">
      <dgm:prSet/>
      <dgm:spPr/>
      <dgm:t>
        <a:bodyPr/>
        <a:lstStyle/>
        <a:p>
          <a:endParaRPr lang="en-US"/>
        </a:p>
      </dgm:t>
    </dgm:pt>
    <dgm:pt modelId="{A17DEFFD-00C3-4E62-9F04-2CD022C2C086}" type="sibTrans" cxnId="{6E337F64-6376-4F5C-9C45-C1D75D75B5CB}">
      <dgm:prSet/>
      <dgm:spPr/>
      <dgm:t>
        <a:bodyPr/>
        <a:lstStyle/>
        <a:p>
          <a:endParaRPr lang="en-US"/>
        </a:p>
      </dgm:t>
    </dgm:pt>
    <dgm:pt modelId="{C636EE67-8ABD-4FC0-B946-23BC39703799}">
      <dgm:prSet phldrT="[Text]"/>
      <dgm:spPr/>
      <dgm:t>
        <a:bodyPr/>
        <a:lstStyle/>
        <a:p>
          <a:r>
            <a:rPr lang="en-US" dirty="0" smtClean="0"/>
            <a:t>Software: Android Application</a:t>
          </a:r>
          <a:endParaRPr lang="en-US" dirty="0"/>
        </a:p>
      </dgm:t>
    </dgm:pt>
    <dgm:pt modelId="{46CD7236-CB4B-42C5-A68F-F489A89321AC}" type="parTrans" cxnId="{AC24E942-9CDB-41CD-A8CB-5CB08AE79023}">
      <dgm:prSet/>
      <dgm:spPr/>
      <dgm:t>
        <a:bodyPr/>
        <a:lstStyle/>
        <a:p>
          <a:endParaRPr lang="en-US"/>
        </a:p>
      </dgm:t>
    </dgm:pt>
    <dgm:pt modelId="{7FFEC3A5-F0D3-4106-AE5A-F3AFF0A996D8}" type="sibTrans" cxnId="{AC24E942-9CDB-41CD-A8CB-5CB08AE79023}">
      <dgm:prSet/>
      <dgm:spPr/>
      <dgm:t>
        <a:bodyPr/>
        <a:lstStyle/>
        <a:p>
          <a:endParaRPr lang="en-US"/>
        </a:p>
      </dgm:t>
    </dgm:pt>
    <dgm:pt modelId="{78A68719-7FD4-44E8-9AF4-005E31F2985B}">
      <dgm:prSet phldrT="[Text]"/>
      <dgm:spPr/>
      <dgm:t>
        <a:bodyPr/>
        <a:lstStyle/>
        <a:p>
          <a:r>
            <a:rPr lang="en-US" dirty="0" smtClean="0"/>
            <a:t>Bùi Phú Hiệp</a:t>
          </a:r>
          <a:endParaRPr lang="en-US" dirty="0"/>
        </a:p>
      </dgm:t>
    </dgm:pt>
    <dgm:pt modelId="{F2FDD084-7F88-4ABE-82C9-86C110140A01}" type="parTrans" cxnId="{405972A9-27A9-4ADC-B9AB-12AE98D25AB0}">
      <dgm:prSet/>
      <dgm:spPr/>
      <dgm:t>
        <a:bodyPr/>
        <a:lstStyle/>
        <a:p>
          <a:endParaRPr lang="en-US"/>
        </a:p>
      </dgm:t>
    </dgm:pt>
    <dgm:pt modelId="{ED82D2A5-16D7-4570-93CB-CF7843C80401}" type="sibTrans" cxnId="{405972A9-27A9-4ADC-B9AB-12AE98D25AB0}">
      <dgm:prSet/>
      <dgm:spPr/>
      <dgm:t>
        <a:bodyPr/>
        <a:lstStyle/>
        <a:p>
          <a:endParaRPr lang="en-US"/>
        </a:p>
      </dgm:t>
    </dgm:pt>
    <dgm:pt modelId="{3A29BB9C-2F10-428E-9E33-D4678CF2542C}">
      <dgm:prSet phldrT="[Text]"/>
      <dgm:spPr/>
      <dgm:t>
        <a:bodyPr/>
        <a:lstStyle/>
        <a:p>
          <a:r>
            <a:rPr lang="en-US" dirty="0" smtClean="0"/>
            <a:t>Nguyễn </a:t>
          </a:r>
          <a:r>
            <a:rPr lang="en-US" dirty="0" err="1" smtClean="0"/>
            <a:t>Đỗ</a:t>
          </a:r>
          <a:r>
            <a:rPr lang="en-US" dirty="0" smtClean="0"/>
            <a:t> </a:t>
          </a:r>
          <a:r>
            <a:rPr lang="en-US" dirty="0" err="1" smtClean="0"/>
            <a:t>Phương</a:t>
          </a:r>
          <a:r>
            <a:rPr lang="en-US" dirty="0" smtClean="0"/>
            <a:t> Huy</a:t>
          </a:r>
          <a:endParaRPr lang="en-US" dirty="0"/>
        </a:p>
      </dgm:t>
    </dgm:pt>
    <dgm:pt modelId="{967029D4-F887-4A11-BEEA-69E4F2DEFCDF}" type="parTrans" cxnId="{C867A2B6-4B6B-4ED4-B34A-90BB21E2F344}">
      <dgm:prSet/>
      <dgm:spPr/>
      <dgm:t>
        <a:bodyPr/>
        <a:lstStyle/>
        <a:p>
          <a:endParaRPr lang="en-US"/>
        </a:p>
      </dgm:t>
    </dgm:pt>
    <dgm:pt modelId="{1B3AF8BB-5CA8-4E06-8FB1-52FCF28377FA}" type="sibTrans" cxnId="{C867A2B6-4B6B-4ED4-B34A-90BB21E2F344}">
      <dgm:prSet/>
      <dgm:spPr/>
      <dgm:t>
        <a:bodyPr/>
        <a:lstStyle/>
        <a:p>
          <a:endParaRPr lang="en-US"/>
        </a:p>
      </dgm:t>
    </dgm:pt>
    <dgm:pt modelId="{688919A9-EF0C-491A-83AF-8E3A17FD86F9}">
      <dgm:prSet phldrT="[Text]"/>
      <dgm:spPr/>
      <dgm:t>
        <a:bodyPr/>
        <a:lstStyle/>
        <a:p>
          <a:r>
            <a:rPr lang="en-US" dirty="0" smtClean="0"/>
            <a:t>Hardware: Design &amp; Implement</a:t>
          </a:r>
          <a:endParaRPr lang="en-US" dirty="0"/>
        </a:p>
      </dgm:t>
    </dgm:pt>
    <dgm:pt modelId="{54C0519A-F61E-4E79-988C-85BE5718F42C}" type="parTrans" cxnId="{2B752EB9-5696-48CA-9FAF-07115207CF25}">
      <dgm:prSet/>
      <dgm:spPr/>
      <dgm:t>
        <a:bodyPr/>
        <a:lstStyle/>
        <a:p>
          <a:endParaRPr lang="en-US"/>
        </a:p>
      </dgm:t>
    </dgm:pt>
    <dgm:pt modelId="{684ABCA0-3FD1-436C-903D-DE14B2760B22}" type="sibTrans" cxnId="{2B752EB9-5696-48CA-9FAF-07115207CF25}">
      <dgm:prSet/>
      <dgm:spPr/>
      <dgm:t>
        <a:bodyPr/>
        <a:lstStyle/>
        <a:p>
          <a:endParaRPr lang="en-US"/>
        </a:p>
      </dgm:t>
    </dgm:pt>
    <dgm:pt modelId="{2013234F-7B13-4557-9928-EA4A8BB9A279}">
      <dgm:prSet phldrT="[Text]"/>
      <dgm:spPr/>
      <dgm:t>
        <a:bodyPr/>
        <a:lstStyle/>
        <a:p>
          <a:r>
            <a:rPr lang="en-US" dirty="0" smtClean="0"/>
            <a:t>Software: Web Server</a:t>
          </a:r>
          <a:endParaRPr lang="en-US" dirty="0"/>
        </a:p>
      </dgm:t>
    </dgm:pt>
    <dgm:pt modelId="{0726B021-5FE3-4924-B664-F4E98B9ABD9B}" type="parTrans" cxnId="{A45A86BA-AF91-4A4D-8673-8521BADE2D10}">
      <dgm:prSet/>
      <dgm:spPr/>
      <dgm:t>
        <a:bodyPr/>
        <a:lstStyle/>
        <a:p>
          <a:endParaRPr lang="en-US"/>
        </a:p>
      </dgm:t>
    </dgm:pt>
    <dgm:pt modelId="{8AE6107F-069F-484A-BC26-72F6017B321A}" type="sibTrans" cxnId="{A45A86BA-AF91-4A4D-8673-8521BADE2D10}">
      <dgm:prSet/>
      <dgm:spPr/>
      <dgm:t>
        <a:bodyPr/>
        <a:lstStyle/>
        <a:p>
          <a:endParaRPr lang="en-US"/>
        </a:p>
      </dgm:t>
    </dgm:pt>
    <dgm:pt modelId="{7473B965-E7D8-4A6C-A159-2E26548C641B}">
      <dgm:prSet phldrT="[Text]"/>
      <dgm:spPr/>
      <dgm:t>
        <a:bodyPr/>
        <a:lstStyle/>
        <a:p>
          <a:r>
            <a:rPr lang="en-US" dirty="0" smtClean="0"/>
            <a:t>Hardware: Implement</a:t>
          </a:r>
          <a:endParaRPr lang="en-US" dirty="0"/>
        </a:p>
      </dgm:t>
    </dgm:pt>
    <dgm:pt modelId="{DD8E1724-5C4A-4317-9C39-36E9659024F2}" type="parTrans" cxnId="{56F2F1CA-6AB1-42A2-AC2B-A70872BA8862}">
      <dgm:prSet/>
      <dgm:spPr/>
      <dgm:t>
        <a:bodyPr/>
        <a:lstStyle/>
        <a:p>
          <a:endParaRPr lang="en-US"/>
        </a:p>
      </dgm:t>
    </dgm:pt>
    <dgm:pt modelId="{85428CED-3DA1-4C17-A5CB-2228BFC6AC35}" type="sibTrans" cxnId="{56F2F1CA-6AB1-42A2-AC2B-A70872BA8862}">
      <dgm:prSet/>
      <dgm:spPr/>
      <dgm:t>
        <a:bodyPr/>
        <a:lstStyle/>
        <a:p>
          <a:endParaRPr lang="en-US"/>
        </a:p>
      </dgm:t>
    </dgm:pt>
    <dgm:pt modelId="{67CD6434-8F6B-4939-8DD9-02AD99F3987D}">
      <dgm:prSet phldrT="[Text]"/>
      <dgm:spPr/>
      <dgm:t>
        <a:bodyPr/>
        <a:lstStyle/>
        <a:p>
          <a:r>
            <a:rPr lang="en-US" dirty="0" smtClean="0"/>
            <a:t>Testing: Design and Execute</a:t>
          </a:r>
          <a:endParaRPr lang="en-US" dirty="0"/>
        </a:p>
      </dgm:t>
    </dgm:pt>
    <dgm:pt modelId="{3ABDD7F2-7AB7-4472-AC15-4B91EF8B48E4}" type="parTrans" cxnId="{1B78D305-49D2-4722-A5DB-0DA4440BB6A5}">
      <dgm:prSet/>
      <dgm:spPr/>
      <dgm:t>
        <a:bodyPr/>
        <a:lstStyle/>
        <a:p>
          <a:endParaRPr lang="en-US"/>
        </a:p>
      </dgm:t>
    </dgm:pt>
    <dgm:pt modelId="{09F7767B-0CC9-4B22-A574-4B82DF0426C6}" type="sibTrans" cxnId="{1B78D305-49D2-4722-A5DB-0DA4440BB6A5}">
      <dgm:prSet/>
      <dgm:spPr/>
      <dgm:t>
        <a:bodyPr/>
        <a:lstStyle/>
        <a:p>
          <a:endParaRPr lang="en-US"/>
        </a:p>
      </dgm:t>
    </dgm:pt>
    <dgm:pt modelId="{A4FB5401-B0CE-4350-9670-906A27363967}" type="pres">
      <dgm:prSet presAssocID="{CD6F05BB-6F79-462A-9F63-FCF0C3622F06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AF65D33-DF62-4220-B863-85C89A7D5CE8}" type="pres">
      <dgm:prSet presAssocID="{E38682B0-5C92-4871-BD7A-16A8EA71A380}" presName="parentText" presStyleLbl="node1" presStyleIdx="0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40F3773-474C-4D4F-A51F-0E7824155C6A}" type="pres">
      <dgm:prSet presAssocID="{E38682B0-5C92-4871-BD7A-16A8EA71A380}" presName="childText" presStyleLbl="revTx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AF995D4-2F3A-45E3-AD9C-AFE05C029EA9}" type="pres">
      <dgm:prSet presAssocID="{3A2510FF-84E3-46E7-97B4-4B656431EA14}" presName="parentText" presStyleLbl="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B9C3895-AFAE-4A9B-AD09-4CDC02EF9D15}" type="pres">
      <dgm:prSet presAssocID="{3A2510FF-84E3-46E7-97B4-4B656431EA14}" presName="childText" presStyleLbl="revTx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F4F5D92-E0D6-4D94-8F8B-740132A04AD2}" type="pres">
      <dgm:prSet presAssocID="{78A68719-7FD4-44E8-9AF4-005E31F2985B}" presName="parentText" presStyleLbl="node1" presStyleIdx="2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A3A85A0-B287-4F63-AD59-3C8EEC7DC7CE}" type="pres">
      <dgm:prSet presAssocID="{78A68719-7FD4-44E8-9AF4-005E31F2985B}" presName="childText" presStyleLbl="revTx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174C492-6EC8-4693-AA5F-923467A68245}" type="pres">
      <dgm:prSet presAssocID="{3A29BB9C-2F10-428E-9E33-D4678CF2542C}" presName="parentText" presStyleLbl="node1" presStyleIdx="3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7476393-FE7D-451F-B9BC-A8083DA83AE7}" type="pres">
      <dgm:prSet presAssocID="{3A29BB9C-2F10-428E-9E33-D4678CF2542C}" presName="childText" presStyleLbl="revTx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05972A9-27A9-4ADC-B9AB-12AE98D25AB0}" srcId="{CD6F05BB-6F79-462A-9F63-FCF0C3622F06}" destId="{78A68719-7FD4-44E8-9AF4-005E31F2985B}" srcOrd="2" destOrd="0" parTransId="{F2FDD084-7F88-4ABE-82C9-86C110140A01}" sibTransId="{ED82D2A5-16D7-4570-93CB-CF7843C80401}"/>
    <dgm:cxn modelId="{56F2F1CA-6AB1-42A2-AC2B-A70872BA8862}" srcId="{3A29BB9C-2F10-428E-9E33-D4678CF2542C}" destId="{7473B965-E7D8-4A6C-A159-2E26548C641B}" srcOrd="0" destOrd="0" parTransId="{DD8E1724-5C4A-4317-9C39-36E9659024F2}" sibTransId="{85428CED-3DA1-4C17-A5CB-2228BFC6AC35}"/>
    <dgm:cxn modelId="{AC24E942-9CDB-41CD-A8CB-5CB08AE79023}" srcId="{3A2510FF-84E3-46E7-97B4-4B656431EA14}" destId="{C636EE67-8ABD-4FC0-B946-23BC39703799}" srcOrd="1" destOrd="0" parTransId="{46CD7236-CB4B-42C5-A68F-F489A89321AC}" sibTransId="{7FFEC3A5-F0D3-4106-AE5A-F3AFF0A996D8}"/>
    <dgm:cxn modelId="{2B752EB9-5696-48CA-9FAF-07115207CF25}" srcId="{78A68719-7FD4-44E8-9AF4-005E31F2985B}" destId="{688919A9-EF0C-491A-83AF-8E3A17FD86F9}" srcOrd="0" destOrd="0" parTransId="{54C0519A-F61E-4E79-988C-85BE5718F42C}" sibTransId="{684ABCA0-3FD1-436C-903D-DE14B2760B22}"/>
    <dgm:cxn modelId="{C867A2B6-4B6B-4ED4-B34A-90BB21E2F344}" srcId="{CD6F05BB-6F79-462A-9F63-FCF0C3622F06}" destId="{3A29BB9C-2F10-428E-9E33-D4678CF2542C}" srcOrd="3" destOrd="0" parTransId="{967029D4-F887-4A11-BEEA-69E4F2DEFCDF}" sibTransId="{1B3AF8BB-5CA8-4E06-8FB1-52FCF28377FA}"/>
    <dgm:cxn modelId="{CE926DD6-E22F-4705-9F14-16C258E7170E}" type="presOf" srcId="{5A3D0569-1128-4CBA-8D5B-5FAEA646FD76}" destId="{AB9C3895-AFAE-4A9B-AD09-4CDC02EF9D15}" srcOrd="0" destOrd="0" presId="urn:microsoft.com/office/officeart/2005/8/layout/vList2"/>
    <dgm:cxn modelId="{7C6D1AE5-CB5A-465C-9870-294C8240C6E4}" srcId="{CD6F05BB-6F79-462A-9F63-FCF0C3622F06}" destId="{3A2510FF-84E3-46E7-97B4-4B656431EA14}" srcOrd="1" destOrd="0" parTransId="{039B44C9-E2A3-44B5-8D67-B4103574A78B}" sibTransId="{9E841B98-5868-4F1D-9110-885E2C4DBD8A}"/>
    <dgm:cxn modelId="{EB83E38E-9656-425D-8660-65589440301E}" type="presOf" srcId="{3A2510FF-84E3-46E7-97B4-4B656431EA14}" destId="{1AF995D4-2F3A-45E3-AD9C-AFE05C029EA9}" srcOrd="0" destOrd="0" presId="urn:microsoft.com/office/officeart/2005/8/layout/vList2"/>
    <dgm:cxn modelId="{BCAC4BCA-B5D9-44A2-AE82-BE1AE83AD8AB}" type="presOf" srcId="{3A29BB9C-2F10-428E-9E33-D4678CF2542C}" destId="{8174C492-6EC8-4693-AA5F-923467A68245}" srcOrd="0" destOrd="0" presId="urn:microsoft.com/office/officeart/2005/8/layout/vList2"/>
    <dgm:cxn modelId="{53D5A921-92DC-4AF4-81FF-05579987A5FF}" type="presOf" srcId="{E38682B0-5C92-4871-BD7A-16A8EA71A380}" destId="{DAF65D33-DF62-4220-B863-85C89A7D5CE8}" srcOrd="0" destOrd="0" presId="urn:microsoft.com/office/officeart/2005/8/layout/vList2"/>
    <dgm:cxn modelId="{95BAE86F-965C-4754-A73A-7476072ADD1F}" type="presOf" srcId="{AFB2126C-D6AE-4703-A764-7F5A2C8A4DEC}" destId="{740F3773-474C-4D4F-A51F-0E7824155C6A}" srcOrd="0" destOrd="0" presId="urn:microsoft.com/office/officeart/2005/8/layout/vList2"/>
    <dgm:cxn modelId="{B7513843-BCB9-4B46-8B3E-A83BB5FDAFCC}" type="presOf" srcId="{7473B965-E7D8-4A6C-A159-2E26548C641B}" destId="{C7476393-FE7D-451F-B9BC-A8083DA83AE7}" srcOrd="0" destOrd="0" presId="urn:microsoft.com/office/officeart/2005/8/layout/vList2"/>
    <dgm:cxn modelId="{1B78D305-49D2-4722-A5DB-0DA4440BB6A5}" srcId="{3A29BB9C-2F10-428E-9E33-D4678CF2542C}" destId="{67CD6434-8F6B-4939-8DD9-02AD99F3987D}" srcOrd="1" destOrd="0" parTransId="{3ABDD7F2-7AB7-4472-AC15-4B91EF8B48E4}" sibTransId="{09F7767B-0CC9-4B22-A574-4B82DF0426C6}"/>
    <dgm:cxn modelId="{A66A0676-3A2E-44C8-8DBF-479BD749DC3F}" type="presOf" srcId="{67CD6434-8F6B-4939-8DD9-02AD99F3987D}" destId="{C7476393-FE7D-451F-B9BC-A8083DA83AE7}" srcOrd="0" destOrd="1" presId="urn:microsoft.com/office/officeart/2005/8/layout/vList2"/>
    <dgm:cxn modelId="{839EE6D1-80FD-44AF-B5AC-C8C4114A5556}" type="presOf" srcId="{688919A9-EF0C-491A-83AF-8E3A17FD86F9}" destId="{DA3A85A0-B287-4F63-AD59-3C8EEC7DC7CE}" srcOrd="0" destOrd="0" presId="urn:microsoft.com/office/officeart/2005/8/layout/vList2"/>
    <dgm:cxn modelId="{B9CB73E7-4DD6-42B2-8697-D6E9FCA3F914}" type="presOf" srcId="{2013234F-7B13-4557-9928-EA4A8BB9A279}" destId="{DA3A85A0-B287-4F63-AD59-3C8EEC7DC7CE}" srcOrd="0" destOrd="1" presId="urn:microsoft.com/office/officeart/2005/8/layout/vList2"/>
    <dgm:cxn modelId="{B059D223-F5ED-457C-AC44-50526239ADB9}" type="presOf" srcId="{C636EE67-8ABD-4FC0-B946-23BC39703799}" destId="{AB9C3895-AFAE-4A9B-AD09-4CDC02EF9D15}" srcOrd="0" destOrd="1" presId="urn:microsoft.com/office/officeart/2005/8/layout/vList2"/>
    <dgm:cxn modelId="{6E337F64-6376-4F5C-9C45-C1D75D75B5CB}" srcId="{3A2510FF-84E3-46E7-97B4-4B656431EA14}" destId="{5A3D0569-1128-4CBA-8D5B-5FAEA646FD76}" srcOrd="0" destOrd="0" parTransId="{1B4CE9C4-56FD-4B86-B0A9-8EEA62E339B7}" sibTransId="{A17DEFFD-00C3-4E62-9F04-2CD022C2C086}"/>
    <dgm:cxn modelId="{BE7FD78C-6C96-43B6-ADD5-2BCECE35B0C0}" srcId="{CD6F05BB-6F79-462A-9F63-FCF0C3622F06}" destId="{E38682B0-5C92-4871-BD7A-16A8EA71A380}" srcOrd="0" destOrd="0" parTransId="{DE0CB6C8-C4FB-4D54-B052-FA1D3F0AB047}" sibTransId="{FD337D20-FDA8-4F5F-98C9-905CEFB7CE5C}"/>
    <dgm:cxn modelId="{F1D85FD5-03E7-43F6-AD0C-78D03EB701C2}" type="presOf" srcId="{CD6F05BB-6F79-462A-9F63-FCF0C3622F06}" destId="{A4FB5401-B0CE-4350-9670-906A27363967}" srcOrd="0" destOrd="0" presId="urn:microsoft.com/office/officeart/2005/8/layout/vList2"/>
    <dgm:cxn modelId="{CDB47C81-DB3F-4ABC-AEB4-554797D57B88}" type="presOf" srcId="{78A68719-7FD4-44E8-9AF4-005E31F2985B}" destId="{6F4F5D92-E0D6-4D94-8F8B-740132A04AD2}" srcOrd="0" destOrd="0" presId="urn:microsoft.com/office/officeart/2005/8/layout/vList2"/>
    <dgm:cxn modelId="{82F4F5A2-5F0F-4597-A7CF-1A516450F479}" srcId="{E38682B0-5C92-4871-BD7A-16A8EA71A380}" destId="{AFB2126C-D6AE-4703-A764-7F5A2C8A4DEC}" srcOrd="0" destOrd="0" parTransId="{205B2211-EDE8-4745-8C78-B23C76DFE341}" sibTransId="{ACF51C13-E325-4FE1-A6DD-0BB61A93CD3A}"/>
    <dgm:cxn modelId="{A45A86BA-AF91-4A4D-8673-8521BADE2D10}" srcId="{78A68719-7FD4-44E8-9AF4-005E31F2985B}" destId="{2013234F-7B13-4557-9928-EA4A8BB9A279}" srcOrd="1" destOrd="0" parTransId="{0726B021-5FE3-4924-B664-F4E98B9ABD9B}" sibTransId="{8AE6107F-069F-484A-BC26-72F6017B321A}"/>
    <dgm:cxn modelId="{961900AD-4969-442E-AAAC-4897307E8CA4}" type="presParOf" srcId="{A4FB5401-B0CE-4350-9670-906A27363967}" destId="{DAF65D33-DF62-4220-B863-85C89A7D5CE8}" srcOrd="0" destOrd="0" presId="urn:microsoft.com/office/officeart/2005/8/layout/vList2"/>
    <dgm:cxn modelId="{DD2DFAFE-519E-4400-B821-809EA9E8DF06}" type="presParOf" srcId="{A4FB5401-B0CE-4350-9670-906A27363967}" destId="{740F3773-474C-4D4F-A51F-0E7824155C6A}" srcOrd="1" destOrd="0" presId="urn:microsoft.com/office/officeart/2005/8/layout/vList2"/>
    <dgm:cxn modelId="{CF9E428D-5CA0-4CBA-BB90-A833DEE01596}" type="presParOf" srcId="{A4FB5401-B0CE-4350-9670-906A27363967}" destId="{1AF995D4-2F3A-45E3-AD9C-AFE05C029EA9}" srcOrd="2" destOrd="0" presId="urn:microsoft.com/office/officeart/2005/8/layout/vList2"/>
    <dgm:cxn modelId="{1E23899F-D1D6-417A-B845-90C9E3FFEC03}" type="presParOf" srcId="{A4FB5401-B0CE-4350-9670-906A27363967}" destId="{AB9C3895-AFAE-4A9B-AD09-4CDC02EF9D15}" srcOrd="3" destOrd="0" presId="urn:microsoft.com/office/officeart/2005/8/layout/vList2"/>
    <dgm:cxn modelId="{A5B74743-487F-4928-AE8E-A659F5381DA2}" type="presParOf" srcId="{A4FB5401-B0CE-4350-9670-906A27363967}" destId="{6F4F5D92-E0D6-4D94-8F8B-740132A04AD2}" srcOrd="4" destOrd="0" presId="urn:microsoft.com/office/officeart/2005/8/layout/vList2"/>
    <dgm:cxn modelId="{5E0349EE-4CC0-4C30-859E-4D2E93593ED9}" type="presParOf" srcId="{A4FB5401-B0CE-4350-9670-906A27363967}" destId="{DA3A85A0-B287-4F63-AD59-3C8EEC7DC7CE}" srcOrd="5" destOrd="0" presId="urn:microsoft.com/office/officeart/2005/8/layout/vList2"/>
    <dgm:cxn modelId="{BCEBCAE2-69B2-43C4-BB4C-1F31A22FFEF9}" type="presParOf" srcId="{A4FB5401-B0CE-4350-9670-906A27363967}" destId="{8174C492-6EC8-4693-AA5F-923467A68245}" srcOrd="6" destOrd="0" presId="urn:microsoft.com/office/officeart/2005/8/layout/vList2"/>
    <dgm:cxn modelId="{E3B2BB32-77B2-4854-A243-72D1E1946A3E}" type="presParOf" srcId="{A4FB5401-B0CE-4350-9670-906A27363967}" destId="{C7476393-FE7D-451F-B9BC-A8083DA83AE7}" srcOrd="7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F65D33-DF62-4220-B863-85C89A7D5CE8}">
      <dsp:nvSpPr>
        <dsp:cNvPr id="0" name=""/>
        <dsp:cNvSpPr/>
      </dsp:nvSpPr>
      <dsp:spPr>
        <a:xfrm>
          <a:off x="0" y="3715"/>
          <a:ext cx="6244047" cy="52767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err="1" smtClean="0"/>
            <a:t>Mr.Nguyễn</a:t>
          </a:r>
          <a:r>
            <a:rPr lang="en-US" sz="2200" kern="1200" dirty="0" smtClean="0"/>
            <a:t> Đức Lợi</a:t>
          </a:r>
          <a:endParaRPr lang="en-US" sz="2200" kern="1200" dirty="0"/>
        </a:p>
      </dsp:txBody>
      <dsp:txXfrm>
        <a:off x="25759" y="29474"/>
        <a:ext cx="6192529" cy="476152"/>
      </dsp:txXfrm>
    </dsp:sp>
    <dsp:sp modelId="{740F3773-474C-4D4F-A51F-0E7824155C6A}">
      <dsp:nvSpPr>
        <dsp:cNvPr id="0" name=""/>
        <dsp:cNvSpPr/>
      </dsp:nvSpPr>
      <dsp:spPr>
        <a:xfrm>
          <a:off x="0" y="531385"/>
          <a:ext cx="6244047" cy="364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248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700" kern="1200" dirty="0" smtClean="0"/>
            <a:t>Supervisor</a:t>
          </a:r>
          <a:endParaRPr lang="en-US" sz="1700" kern="1200" dirty="0"/>
        </a:p>
      </dsp:txBody>
      <dsp:txXfrm>
        <a:off x="0" y="531385"/>
        <a:ext cx="6244047" cy="364320"/>
      </dsp:txXfrm>
    </dsp:sp>
    <dsp:sp modelId="{1AF995D4-2F3A-45E3-AD9C-AFE05C029EA9}">
      <dsp:nvSpPr>
        <dsp:cNvPr id="0" name=""/>
        <dsp:cNvSpPr/>
      </dsp:nvSpPr>
      <dsp:spPr>
        <a:xfrm>
          <a:off x="0" y="895705"/>
          <a:ext cx="6244047" cy="52767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err="1" smtClean="0"/>
            <a:t>Trần</a:t>
          </a:r>
          <a:r>
            <a:rPr lang="en-US" sz="2200" kern="1200" dirty="0" smtClean="0"/>
            <a:t> Nguyễn Minh Trung</a:t>
          </a:r>
          <a:endParaRPr lang="en-US" sz="2200" kern="1200" dirty="0"/>
        </a:p>
      </dsp:txBody>
      <dsp:txXfrm>
        <a:off x="25759" y="921464"/>
        <a:ext cx="6192529" cy="476152"/>
      </dsp:txXfrm>
    </dsp:sp>
    <dsp:sp modelId="{AB9C3895-AFAE-4A9B-AD09-4CDC02EF9D15}">
      <dsp:nvSpPr>
        <dsp:cNvPr id="0" name=""/>
        <dsp:cNvSpPr/>
      </dsp:nvSpPr>
      <dsp:spPr>
        <a:xfrm>
          <a:off x="0" y="1423375"/>
          <a:ext cx="6244047" cy="5920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248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700" kern="1200" dirty="0" smtClean="0"/>
            <a:t>Firmware: System architecture &amp; interface protocol</a:t>
          </a:r>
          <a:endParaRPr 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700" kern="1200" dirty="0" smtClean="0"/>
            <a:t>Software: Android Application</a:t>
          </a:r>
          <a:endParaRPr lang="en-US" sz="1700" kern="1200" dirty="0"/>
        </a:p>
      </dsp:txBody>
      <dsp:txXfrm>
        <a:off x="0" y="1423375"/>
        <a:ext cx="6244047" cy="592020"/>
      </dsp:txXfrm>
    </dsp:sp>
    <dsp:sp modelId="{6F4F5D92-E0D6-4D94-8F8B-740132A04AD2}">
      <dsp:nvSpPr>
        <dsp:cNvPr id="0" name=""/>
        <dsp:cNvSpPr/>
      </dsp:nvSpPr>
      <dsp:spPr>
        <a:xfrm>
          <a:off x="0" y="2015395"/>
          <a:ext cx="6244047" cy="52767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Bùi Phú Hiệp</a:t>
          </a:r>
          <a:endParaRPr lang="en-US" sz="2200" kern="1200" dirty="0"/>
        </a:p>
      </dsp:txBody>
      <dsp:txXfrm>
        <a:off x="25759" y="2041154"/>
        <a:ext cx="6192529" cy="476152"/>
      </dsp:txXfrm>
    </dsp:sp>
    <dsp:sp modelId="{DA3A85A0-B287-4F63-AD59-3C8EEC7DC7CE}">
      <dsp:nvSpPr>
        <dsp:cNvPr id="0" name=""/>
        <dsp:cNvSpPr/>
      </dsp:nvSpPr>
      <dsp:spPr>
        <a:xfrm>
          <a:off x="0" y="2543065"/>
          <a:ext cx="6244047" cy="5920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248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700" kern="1200" dirty="0" smtClean="0"/>
            <a:t>Hardware: Design &amp; Implement</a:t>
          </a:r>
          <a:endParaRPr 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700" kern="1200" dirty="0" smtClean="0"/>
            <a:t>Software: Web Server</a:t>
          </a:r>
          <a:endParaRPr lang="en-US" sz="1700" kern="1200" dirty="0"/>
        </a:p>
      </dsp:txBody>
      <dsp:txXfrm>
        <a:off x="0" y="2543065"/>
        <a:ext cx="6244047" cy="592020"/>
      </dsp:txXfrm>
    </dsp:sp>
    <dsp:sp modelId="{8174C492-6EC8-4693-AA5F-923467A68245}">
      <dsp:nvSpPr>
        <dsp:cNvPr id="0" name=""/>
        <dsp:cNvSpPr/>
      </dsp:nvSpPr>
      <dsp:spPr>
        <a:xfrm>
          <a:off x="0" y="3135085"/>
          <a:ext cx="6244047" cy="52767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Nguyễn </a:t>
          </a:r>
          <a:r>
            <a:rPr lang="en-US" sz="2200" kern="1200" dirty="0" err="1" smtClean="0"/>
            <a:t>Đỗ</a:t>
          </a:r>
          <a:r>
            <a:rPr lang="en-US" sz="2200" kern="1200" dirty="0" smtClean="0"/>
            <a:t> </a:t>
          </a:r>
          <a:r>
            <a:rPr lang="en-US" sz="2200" kern="1200" dirty="0" err="1" smtClean="0"/>
            <a:t>Phương</a:t>
          </a:r>
          <a:r>
            <a:rPr lang="en-US" sz="2200" kern="1200" dirty="0" smtClean="0"/>
            <a:t> Huy</a:t>
          </a:r>
          <a:endParaRPr lang="en-US" sz="2200" kern="1200" dirty="0"/>
        </a:p>
      </dsp:txBody>
      <dsp:txXfrm>
        <a:off x="25759" y="3160844"/>
        <a:ext cx="6192529" cy="476152"/>
      </dsp:txXfrm>
    </dsp:sp>
    <dsp:sp modelId="{C7476393-FE7D-451F-B9BC-A8083DA83AE7}">
      <dsp:nvSpPr>
        <dsp:cNvPr id="0" name=""/>
        <dsp:cNvSpPr/>
      </dsp:nvSpPr>
      <dsp:spPr>
        <a:xfrm>
          <a:off x="0" y="3662755"/>
          <a:ext cx="6244047" cy="5920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248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700" kern="1200" dirty="0" smtClean="0"/>
            <a:t>Hardware: Implement</a:t>
          </a:r>
          <a:endParaRPr 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700" kern="1200" dirty="0" smtClean="0"/>
            <a:t>Testing: Design and Execute</a:t>
          </a:r>
          <a:endParaRPr lang="en-US" sz="1700" kern="1200" dirty="0"/>
        </a:p>
      </dsp:txBody>
      <dsp:txXfrm>
        <a:off x="0" y="3662755"/>
        <a:ext cx="6244047" cy="5920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84243B-A31B-4423-8E73-4BF9B308FADF}" type="datetimeFigureOut">
              <a:rPr lang="en-US" smtClean="0"/>
              <a:t>04/20/2017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42D20C-5775-47E7-9030-750B05C8F3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1644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6 </a:t>
            </a:r>
            <a:r>
              <a:rPr lang="en-US" dirty="0" err="1" smtClean="0"/>
              <a:t>bãi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xe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dự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kiến</a:t>
            </a:r>
            <a:r>
              <a:rPr lang="en-US" baseline="0" dirty="0" smtClean="0"/>
              <a:t> 3000 </a:t>
            </a:r>
            <a:r>
              <a:rPr lang="en-US" baseline="0" dirty="0" err="1" smtClean="0"/>
              <a:t>chỗ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mỗi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bãi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42D20C-5775-47E7-9030-750B05C8F3E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1448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42D20C-5775-47E7-9030-750B05C8F3E2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5377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133C8-D6E7-42CD-8DA8-6D2BDD78F7F4}" type="datetimeFigureOut">
              <a:rPr lang="en-US" smtClean="0"/>
              <a:t>04/20/2017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7F7F2-F1E3-4ABC-9861-FD17385761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2247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133C8-D6E7-42CD-8DA8-6D2BDD78F7F4}" type="datetimeFigureOut">
              <a:rPr lang="en-US" smtClean="0"/>
              <a:t>04/20/2017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7F7F2-F1E3-4ABC-9861-FD17385761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2363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133C8-D6E7-42CD-8DA8-6D2BDD78F7F4}" type="datetimeFigureOut">
              <a:rPr lang="en-US" smtClean="0"/>
              <a:t>04/20/2017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7F7F2-F1E3-4ABC-9861-FD17385761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1521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133C8-D6E7-42CD-8DA8-6D2BDD78F7F4}" type="datetimeFigureOut">
              <a:rPr lang="en-US" smtClean="0"/>
              <a:t>04/20/2017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7F7F2-F1E3-4ABC-9861-FD17385761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1967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133C8-D6E7-42CD-8DA8-6D2BDD78F7F4}" type="datetimeFigureOut">
              <a:rPr lang="en-US" smtClean="0"/>
              <a:t>04/20/2017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7F7F2-F1E3-4ABC-9861-FD17385761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603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133C8-D6E7-42CD-8DA8-6D2BDD78F7F4}" type="datetimeFigureOut">
              <a:rPr lang="en-US" smtClean="0"/>
              <a:t>04/20/2017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7F7F2-F1E3-4ABC-9861-FD17385761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9572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133C8-D6E7-42CD-8DA8-6D2BDD78F7F4}" type="datetimeFigureOut">
              <a:rPr lang="en-US" smtClean="0"/>
              <a:t>04/20/2017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7F7F2-F1E3-4ABC-9861-FD17385761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9873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133C8-D6E7-42CD-8DA8-6D2BDD78F7F4}" type="datetimeFigureOut">
              <a:rPr lang="en-US" smtClean="0"/>
              <a:t>04/20/2017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7F7F2-F1E3-4ABC-9861-FD17385761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4897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133C8-D6E7-42CD-8DA8-6D2BDD78F7F4}" type="datetimeFigureOut">
              <a:rPr lang="en-US" smtClean="0"/>
              <a:t>04/20/2017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7F7F2-F1E3-4ABC-9861-FD17385761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7485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133C8-D6E7-42CD-8DA8-6D2BDD78F7F4}" type="datetimeFigureOut">
              <a:rPr lang="en-US" smtClean="0"/>
              <a:t>04/20/2017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7F7F2-F1E3-4ABC-9861-FD17385761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7815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133C8-D6E7-42CD-8DA8-6D2BDD78F7F4}" type="datetimeFigureOut">
              <a:rPr lang="en-US" smtClean="0"/>
              <a:t>04/20/2017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7F7F2-F1E3-4ABC-9861-FD17385761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4820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E133C8-D6E7-42CD-8DA8-6D2BDD78F7F4}" type="datetimeFigureOut">
              <a:rPr lang="en-US" smtClean="0"/>
              <a:t>04/20/2017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47F7F2-F1E3-4ABC-9861-FD17385761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616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Parking Guidance System Solution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555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the system works</a:t>
            </a:r>
            <a:br>
              <a:rPr lang="en-US" dirty="0" smtClean="0"/>
            </a:b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4090416" y="917543"/>
            <a:ext cx="4626864" cy="5765482"/>
            <a:chOff x="4090416" y="917543"/>
            <a:chExt cx="4626864" cy="5765482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85285" y="1870043"/>
              <a:ext cx="952500" cy="952500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82999" y="5716619"/>
              <a:ext cx="952500" cy="952500"/>
            </a:xfrm>
            <a:prstGeom prst="rect">
              <a:avLst/>
            </a:prstGeom>
          </p:spPr>
        </p:pic>
        <p:grpSp>
          <p:nvGrpSpPr>
            <p:cNvPr id="21" name="Group 20"/>
            <p:cNvGrpSpPr/>
            <p:nvPr/>
          </p:nvGrpSpPr>
          <p:grpSpPr>
            <a:xfrm>
              <a:off x="4090416" y="917543"/>
              <a:ext cx="4626864" cy="5765482"/>
              <a:chOff x="4090416" y="917543"/>
              <a:chExt cx="4626864" cy="5765482"/>
            </a:xfrm>
          </p:grpSpPr>
          <p:pic>
            <p:nvPicPr>
              <p:cNvPr id="22" name="Picture 21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02880" y="1902999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3" name="Picture 22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88480" y="1902999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4" name="Picture 23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88480" y="5749575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5" name="Picture 24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02880" y="5749575"/>
                <a:ext cx="914400" cy="914400"/>
              </a:xfrm>
              <a:prstGeom prst="rect">
                <a:avLst/>
              </a:prstGeom>
            </p:spPr>
          </p:pic>
          <p:grpSp>
            <p:nvGrpSpPr>
              <p:cNvPr id="26" name="Group 25"/>
              <p:cNvGrpSpPr/>
              <p:nvPr/>
            </p:nvGrpSpPr>
            <p:grpSpPr>
              <a:xfrm>
                <a:off x="4090416" y="917543"/>
                <a:ext cx="4626864" cy="5765482"/>
                <a:chOff x="4090416" y="917543"/>
                <a:chExt cx="4626864" cy="5765482"/>
              </a:xfrm>
            </p:grpSpPr>
            <p:sp>
              <p:nvSpPr>
                <p:cNvPr id="27" name="Rectangle 26"/>
                <p:cNvSpPr/>
                <p:nvPr/>
              </p:nvSpPr>
              <p:spPr>
                <a:xfrm>
                  <a:off x="4090416" y="1902999"/>
                  <a:ext cx="4626864" cy="4780026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28" name="Picture 27"/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090416" y="917543"/>
                  <a:ext cx="952500" cy="952500"/>
                </a:xfrm>
                <a:prstGeom prst="rect">
                  <a:avLst/>
                </a:prstGeom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3832969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the system works</a:t>
            </a:r>
            <a:br>
              <a:rPr lang="en-US" dirty="0" smtClean="0"/>
            </a:b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4090416" y="917543"/>
            <a:ext cx="4626864" cy="5765482"/>
            <a:chOff x="4090416" y="917543"/>
            <a:chExt cx="4626864" cy="5765482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19750" y="3816762"/>
              <a:ext cx="952500" cy="952500"/>
            </a:xfrm>
            <a:prstGeom prst="rect">
              <a:avLst/>
            </a:prstGeom>
          </p:spPr>
        </p:pic>
        <p:grpSp>
          <p:nvGrpSpPr>
            <p:cNvPr id="16" name="Group 15"/>
            <p:cNvGrpSpPr/>
            <p:nvPr/>
          </p:nvGrpSpPr>
          <p:grpSpPr>
            <a:xfrm>
              <a:off x="4090416" y="917543"/>
              <a:ext cx="4626864" cy="5765482"/>
              <a:chOff x="4090416" y="917543"/>
              <a:chExt cx="4626864" cy="5765482"/>
            </a:xfrm>
          </p:grpSpPr>
          <p:pic>
            <p:nvPicPr>
              <p:cNvPr id="17" name="Picture 16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85285" y="1870043"/>
                <a:ext cx="952500" cy="952500"/>
              </a:xfrm>
              <a:prstGeom prst="rect">
                <a:avLst/>
              </a:prstGeom>
            </p:spPr>
          </p:pic>
          <p:pic>
            <p:nvPicPr>
              <p:cNvPr id="19" name="Picture 18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82999" y="5716619"/>
                <a:ext cx="952500" cy="952500"/>
              </a:xfrm>
              <a:prstGeom prst="rect">
                <a:avLst/>
              </a:prstGeom>
            </p:spPr>
          </p:pic>
          <p:grpSp>
            <p:nvGrpSpPr>
              <p:cNvPr id="20" name="Group 19"/>
              <p:cNvGrpSpPr/>
              <p:nvPr/>
            </p:nvGrpSpPr>
            <p:grpSpPr>
              <a:xfrm>
                <a:off x="4090416" y="917543"/>
                <a:ext cx="4626864" cy="5765482"/>
                <a:chOff x="4090416" y="917543"/>
                <a:chExt cx="4626864" cy="5765482"/>
              </a:xfrm>
            </p:grpSpPr>
            <p:pic>
              <p:nvPicPr>
                <p:cNvPr id="21" name="Picture 20"/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802880" y="1902999"/>
                  <a:ext cx="914400" cy="914400"/>
                </a:xfrm>
                <a:prstGeom prst="rect">
                  <a:avLst/>
                </a:prstGeom>
              </p:spPr>
            </p:pic>
            <p:pic>
              <p:nvPicPr>
                <p:cNvPr id="22" name="Picture 21"/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888480" y="1902999"/>
                  <a:ext cx="914400" cy="914400"/>
                </a:xfrm>
                <a:prstGeom prst="rect">
                  <a:avLst/>
                </a:prstGeom>
              </p:spPr>
            </p:pic>
            <p:pic>
              <p:nvPicPr>
                <p:cNvPr id="23" name="Picture 22"/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888480" y="5749575"/>
                  <a:ext cx="914400" cy="914400"/>
                </a:xfrm>
                <a:prstGeom prst="rect">
                  <a:avLst/>
                </a:prstGeom>
              </p:spPr>
            </p:pic>
            <p:pic>
              <p:nvPicPr>
                <p:cNvPr id="24" name="Picture 23"/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802880" y="5749575"/>
                  <a:ext cx="914400" cy="914400"/>
                </a:xfrm>
                <a:prstGeom prst="rect">
                  <a:avLst/>
                </a:prstGeom>
              </p:spPr>
            </p:pic>
            <p:grpSp>
              <p:nvGrpSpPr>
                <p:cNvPr id="25" name="Group 24"/>
                <p:cNvGrpSpPr/>
                <p:nvPr/>
              </p:nvGrpSpPr>
              <p:grpSpPr>
                <a:xfrm>
                  <a:off x="4090416" y="917543"/>
                  <a:ext cx="4626864" cy="5765482"/>
                  <a:chOff x="4090416" y="917543"/>
                  <a:chExt cx="4626864" cy="5765482"/>
                </a:xfrm>
              </p:grpSpPr>
              <p:sp>
                <p:nvSpPr>
                  <p:cNvPr id="26" name="Rectangle 25"/>
                  <p:cNvSpPr/>
                  <p:nvPr/>
                </p:nvSpPr>
                <p:spPr>
                  <a:xfrm>
                    <a:off x="4090416" y="1902999"/>
                    <a:ext cx="4626864" cy="4780026"/>
                  </a:xfrm>
                  <a:prstGeom prst="rect">
                    <a:avLst/>
                  </a:prstGeom>
                  <a:noFill/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pic>
                <p:nvPicPr>
                  <p:cNvPr id="27" name="Picture 26"/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090416" y="917543"/>
                    <a:ext cx="952500" cy="952500"/>
                  </a:xfrm>
                  <a:prstGeom prst="rect">
                    <a:avLst/>
                  </a:prstGeom>
                </p:spPr>
              </p:pic>
            </p:grpSp>
          </p:grpSp>
        </p:grpSp>
      </p:grpSp>
    </p:spTree>
    <p:extLst>
      <p:ext uri="{BB962C8B-B14F-4D97-AF65-F5344CB8AC3E}">
        <p14:creationId xmlns:p14="http://schemas.microsoft.com/office/powerpoint/2010/main" val="3182572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the system works</a:t>
            </a:r>
            <a:br>
              <a:rPr lang="en-US" dirty="0" smtClean="0"/>
            </a:br>
            <a:endParaRPr lang="en-US" dirty="0"/>
          </a:p>
        </p:txBody>
      </p:sp>
      <p:grpSp>
        <p:nvGrpSpPr>
          <p:cNvPr id="48" name="Group 47"/>
          <p:cNvGrpSpPr/>
          <p:nvPr/>
        </p:nvGrpSpPr>
        <p:grpSpPr>
          <a:xfrm>
            <a:off x="4090416" y="917543"/>
            <a:ext cx="4626864" cy="5765482"/>
            <a:chOff x="4090416" y="917543"/>
            <a:chExt cx="4626864" cy="5765482"/>
          </a:xfrm>
        </p:grpSpPr>
        <p:grpSp>
          <p:nvGrpSpPr>
            <p:cNvPr id="25" name="Group 24"/>
            <p:cNvGrpSpPr/>
            <p:nvPr/>
          </p:nvGrpSpPr>
          <p:grpSpPr>
            <a:xfrm>
              <a:off x="4090416" y="917543"/>
              <a:ext cx="4626864" cy="5765482"/>
              <a:chOff x="4090416" y="917543"/>
              <a:chExt cx="4626864" cy="5765482"/>
            </a:xfrm>
          </p:grpSpPr>
          <p:pic>
            <p:nvPicPr>
              <p:cNvPr id="26" name="Picture 25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19750" y="3816762"/>
                <a:ext cx="952500" cy="952500"/>
              </a:xfrm>
              <a:prstGeom prst="rect">
                <a:avLst/>
              </a:prstGeom>
            </p:spPr>
          </p:pic>
          <p:grpSp>
            <p:nvGrpSpPr>
              <p:cNvPr id="27" name="Group 26"/>
              <p:cNvGrpSpPr/>
              <p:nvPr/>
            </p:nvGrpSpPr>
            <p:grpSpPr>
              <a:xfrm>
                <a:off x="4090416" y="917543"/>
                <a:ext cx="4626864" cy="5765482"/>
                <a:chOff x="4090416" y="917543"/>
                <a:chExt cx="4626864" cy="5765482"/>
              </a:xfrm>
            </p:grpSpPr>
            <p:pic>
              <p:nvPicPr>
                <p:cNvPr id="28" name="Picture 27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85285" y="1870043"/>
                  <a:ext cx="952500" cy="952500"/>
                </a:xfrm>
                <a:prstGeom prst="rect">
                  <a:avLst/>
                </a:prstGeom>
              </p:spPr>
            </p:pic>
            <p:pic>
              <p:nvPicPr>
                <p:cNvPr id="29" name="Picture 28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82999" y="5716619"/>
                  <a:ext cx="952500" cy="952500"/>
                </a:xfrm>
                <a:prstGeom prst="rect">
                  <a:avLst/>
                </a:prstGeom>
              </p:spPr>
            </p:pic>
            <p:grpSp>
              <p:nvGrpSpPr>
                <p:cNvPr id="30" name="Group 29"/>
                <p:cNvGrpSpPr/>
                <p:nvPr/>
              </p:nvGrpSpPr>
              <p:grpSpPr>
                <a:xfrm>
                  <a:off x="4090416" y="917543"/>
                  <a:ext cx="4626864" cy="5765482"/>
                  <a:chOff x="4090416" y="917543"/>
                  <a:chExt cx="4626864" cy="5765482"/>
                </a:xfrm>
              </p:grpSpPr>
              <p:pic>
                <p:nvPicPr>
                  <p:cNvPr id="31" name="Picture 30"/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802880" y="1902999"/>
                    <a:ext cx="914400" cy="914400"/>
                  </a:xfrm>
                  <a:prstGeom prst="rect">
                    <a:avLst/>
                  </a:prstGeom>
                </p:spPr>
              </p:pic>
              <p:pic>
                <p:nvPicPr>
                  <p:cNvPr id="32" name="Picture 31"/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888480" y="1902999"/>
                    <a:ext cx="914400" cy="914400"/>
                  </a:xfrm>
                  <a:prstGeom prst="rect">
                    <a:avLst/>
                  </a:prstGeom>
                </p:spPr>
              </p:pic>
              <p:pic>
                <p:nvPicPr>
                  <p:cNvPr id="33" name="Picture 32"/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888480" y="5749575"/>
                    <a:ext cx="914400" cy="914400"/>
                  </a:xfrm>
                  <a:prstGeom prst="rect">
                    <a:avLst/>
                  </a:prstGeom>
                </p:spPr>
              </p:pic>
              <p:pic>
                <p:nvPicPr>
                  <p:cNvPr id="34" name="Picture 33"/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802880" y="5749575"/>
                    <a:ext cx="914400" cy="914400"/>
                  </a:xfrm>
                  <a:prstGeom prst="rect">
                    <a:avLst/>
                  </a:prstGeom>
                </p:spPr>
              </p:pic>
              <p:grpSp>
                <p:nvGrpSpPr>
                  <p:cNvPr id="35" name="Group 34"/>
                  <p:cNvGrpSpPr/>
                  <p:nvPr/>
                </p:nvGrpSpPr>
                <p:grpSpPr>
                  <a:xfrm>
                    <a:off x="4090416" y="917543"/>
                    <a:ext cx="4626864" cy="5765482"/>
                    <a:chOff x="4090416" y="917543"/>
                    <a:chExt cx="4626864" cy="5765482"/>
                  </a:xfrm>
                </p:grpSpPr>
                <p:sp>
                  <p:nvSpPr>
                    <p:cNvPr id="36" name="Rectangle 35"/>
                    <p:cNvSpPr/>
                    <p:nvPr/>
                  </p:nvSpPr>
                  <p:spPr>
                    <a:xfrm>
                      <a:off x="4090416" y="1902999"/>
                      <a:ext cx="4626864" cy="4780026"/>
                    </a:xfrm>
                    <a:prstGeom prst="rect">
                      <a:avLst/>
                    </a:prstGeom>
                    <a:noFill/>
                    <a:ln w="254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pic>
                  <p:nvPicPr>
                    <p:cNvPr id="37" name="Picture 36"/>
                    <p:cNvPicPr>
                      <a:picLocks noChangeAspect="1"/>
                    </p:cNvPicPr>
                    <p:nvPr/>
                  </p:nvPicPr>
                  <p:blipFill>
                    <a:blip r:embed="rId5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4090416" y="917543"/>
                      <a:ext cx="952500" cy="952500"/>
                    </a:xfrm>
                    <a:prstGeom prst="rect">
                      <a:avLst/>
                    </a:prstGeom>
                  </p:spPr>
                </p:pic>
              </p:grpSp>
            </p:grpSp>
          </p:grpSp>
        </p:grpSp>
        <p:cxnSp>
          <p:nvCxnSpPr>
            <p:cNvPr id="39" name="Elbow Connector 38"/>
            <p:cNvCxnSpPr>
              <a:stCxn id="26" idx="3"/>
              <a:endCxn id="31" idx="2"/>
            </p:cNvCxnSpPr>
            <p:nvPr/>
          </p:nvCxnSpPr>
          <p:spPr>
            <a:xfrm flipV="1">
              <a:off x="6572250" y="2817399"/>
              <a:ext cx="1687830" cy="1475613"/>
            </a:xfrm>
            <a:prstGeom prst="bentConnector2">
              <a:avLst/>
            </a:prstGeom>
            <a:ln w="38100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Elbow Connector 40"/>
            <p:cNvCxnSpPr>
              <a:stCxn id="26" idx="3"/>
              <a:endCxn id="34" idx="0"/>
            </p:cNvCxnSpPr>
            <p:nvPr/>
          </p:nvCxnSpPr>
          <p:spPr>
            <a:xfrm>
              <a:off x="6572250" y="4293012"/>
              <a:ext cx="1687830" cy="1456563"/>
            </a:xfrm>
            <a:prstGeom prst="bentConnector2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Elbow Connector 42"/>
            <p:cNvCxnSpPr>
              <a:stCxn id="26" idx="3"/>
              <a:endCxn id="32" idx="2"/>
            </p:cNvCxnSpPr>
            <p:nvPr/>
          </p:nvCxnSpPr>
          <p:spPr>
            <a:xfrm flipV="1">
              <a:off x="6572250" y="2817399"/>
              <a:ext cx="773430" cy="1475613"/>
            </a:xfrm>
            <a:prstGeom prst="bentConnector2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Elbow Connector 44"/>
            <p:cNvCxnSpPr>
              <a:stCxn id="26" idx="3"/>
              <a:endCxn id="33" idx="0"/>
            </p:cNvCxnSpPr>
            <p:nvPr/>
          </p:nvCxnSpPr>
          <p:spPr>
            <a:xfrm>
              <a:off x="6572250" y="4293012"/>
              <a:ext cx="773430" cy="1456563"/>
            </a:xfrm>
            <a:prstGeom prst="bentConnector2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/>
            <p:cNvSpPr txBox="1"/>
            <p:nvPr/>
          </p:nvSpPr>
          <p:spPr>
            <a:xfrm>
              <a:off x="6009609" y="5347287"/>
              <a:ext cx="13360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Collect Data</a:t>
              </a:r>
              <a:endParaRPr 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943313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the system works</a:t>
            </a:r>
            <a:br>
              <a:rPr lang="en-US" dirty="0" smtClean="0"/>
            </a:br>
            <a:endParaRPr lang="en-US" dirty="0"/>
          </a:p>
        </p:txBody>
      </p:sp>
      <p:grpSp>
        <p:nvGrpSpPr>
          <p:cNvPr id="47" name="Group 46"/>
          <p:cNvGrpSpPr/>
          <p:nvPr/>
        </p:nvGrpSpPr>
        <p:grpSpPr>
          <a:xfrm>
            <a:off x="4090416" y="917543"/>
            <a:ext cx="4626864" cy="5765482"/>
            <a:chOff x="4090416" y="917543"/>
            <a:chExt cx="4626864" cy="5765482"/>
          </a:xfrm>
        </p:grpSpPr>
        <p:grpSp>
          <p:nvGrpSpPr>
            <p:cNvPr id="22" name="Group 21"/>
            <p:cNvGrpSpPr/>
            <p:nvPr/>
          </p:nvGrpSpPr>
          <p:grpSpPr>
            <a:xfrm>
              <a:off x="4090416" y="917543"/>
              <a:ext cx="4626864" cy="5765482"/>
              <a:chOff x="4090416" y="917543"/>
              <a:chExt cx="4626864" cy="5765482"/>
            </a:xfrm>
          </p:grpSpPr>
          <p:pic>
            <p:nvPicPr>
              <p:cNvPr id="28" name="Picture 27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19750" y="3816762"/>
                <a:ext cx="952500" cy="952500"/>
              </a:xfrm>
              <a:prstGeom prst="rect">
                <a:avLst/>
              </a:prstGeom>
            </p:spPr>
          </p:pic>
          <p:grpSp>
            <p:nvGrpSpPr>
              <p:cNvPr id="29" name="Group 28"/>
              <p:cNvGrpSpPr/>
              <p:nvPr/>
            </p:nvGrpSpPr>
            <p:grpSpPr>
              <a:xfrm>
                <a:off x="4090416" y="917543"/>
                <a:ext cx="4626864" cy="5765482"/>
                <a:chOff x="4090416" y="917543"/>
                <a:chExt cx="4626864" cy="5765482"/>
              </a:xfrm>
            </p:grpSpPr>
            <p:pic>
              <p:nvPicPr>
                <p:cNvPr id="30" name="Picture 29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85285" y="1870043"/>
                  <a:ext cx="952500" cy="952500"/>
                </a:xfrm>
                <a:prstGeom prst="rect">
                  <a:avLst/>
                </a:prstGeom>
              </p:spPr>
            </p:pic>
            <p:pic>
              <p:nvPicPr>
                <p:cNvPr id="31" name="Picture 30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82999" y="5716619"/>
                  <a:ext cx="952500" cy="952500"/>
                </a:xfrm>
                <a:prstGeom prst="rect">
                  <a:avLst/>
                </a:prstGeom>
              </p:spPr>
            </p:pic>
            <p:grpSp>
              <p:nvGrpSpPr>
                <p:cNvPr id="32" name="Group 31"/>
                <p:cNvGrpSpPr/>
                <p:nvPr/>
              </p:nvGrpSpPr>
              <p:grpSpPr>
                <a:xfrm>
                  <a:off x="4090416" y="917543"/>
                  <a:ext cx="4626864" cy="5765482"/>
                  <a:chOff x="4090416" y="917543"/>
                  <a:chExt cx="4626864" cy="5765482"/>
                </a:xfrm>
              </p:grpSpPr>
              <p:pic>
                <p:nvPicPr>
                  <p:cNvPr id="33" name="Picture 32"/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802880" y="1902999"/>
                    <a:ext cx="914400" cy="914400"/>
                  </a:xfrm>
                  <a:prstGeom prst="rect">
                    <a:avLst/>
                  </a:prstGeom>
                </p:spPr>
              </p:pic>
              <p:pic>
                <p:nvPicPr>
                  <p:cNvPr id="34" name="Picture 33"/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888480" y="1902999"/>
                    <a:ext cx="914400" cy="914400"/>
                  </a:xfrm>
                  <a:prstGeom prst="rect">
                    <a:avLst/>
                  </a:prstGeom>
                </p:spPr>
              </p:pic>
              <p:pic>
                <p:nvPicPr>
                  <p:cNvPr id="35" name="Picture 34"/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888480" y="5749575"/>
                    <a:ext cx="914400" cy="914400"/>
                  </a:xfrm>
                  <a:prstGeom prst="rect">
                    <a:avLst/>
                  </a:prstGeom>
                </p:spPr>
              </p:pic>
              <p:pic>
                <p:nvPicPr>
                  <p:cNvPr id="36" name="Picture 35"/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802880" y="5749575"/>
                    <a:ext cx="914400" cy="914400"/>
                  </a:xfrm>
                  <a:prstGeom prst="rect">
                    <a:avLst/>
                  </a:prstGeom>
                </p:spPr>
              </p:pic>
              <p:grpSp>
                <p:nvGrpSpPr>
                  <p:cNvPr id="37" name="Group 36"/>
                  <p:cNvGrpSpPr/>
                  <p:nvPr/>
                </p:nvGrpSpPr>
                <p:grpSpPr>
                  <a:xfrm>
                    <a:off x="4090416" y="917543"/>
                    <a:ext cx="4626864" cy="5765482"/>
                    <a:chOff x="4090416" y="917543"/>
                    <a:chExt cx="4626864" cy="5765482"/>
                  </a:xfrm>
                </p:grpSpPr>
                <p:sp>
                  <p:nvSpPr>
                    <p:cNvPr id="38" name="Rectangle 37"/>
                    <p:cNvSpPr/>
                    <p:nvPr/>
                  </p:nvSpPr>
                  <p:spPr>
                    <a:xfrm>
                      <a:off x="4090416" y="1902999"/>
                      <a:ext cx="4626864" cy="4780026"/>
                    </a:xfrm>
                    <a:prstGeom prst="rect">
                      <a:avLst/>
                    </a:prstGeom>
                    <a:noFill/>
                    <a:ln w="254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pic>
                  <p:nvPicPr>
                    <p:cNvPr id="39" name="Picture 38"/>
                    <p:cNvPicPr>
                      <a:picLocks noChangeAspect="1"/>
                    </p:cNvPicPr>
                    <p:nvPr/>
                  </p:nvPicPr>
                  <p:blipFill>
                    <a:blip r:embed="rId5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4090416" y="917543"/>
                      <a:ext cx="952500" cy="952500"/>
                    </a:xfrm>
                    <a:prstGeom prst="rect">
                      <a:avLst/>
                    </a:prstGeom>
                  </p:spPr>
                </p:pic>
              </p:grpSp>
            </p:grpSp>
          </p:grpSp>
        </p:grpSp>
        <p:cxnSp>
          <p:nvCxnSpPr>
            <p:cNvPr id="23" name="Elbow Connector 22"/>
            <p:cNvCxnSpPr>
              <a:stCxn id="28" idx="3"/>
              <a:endCxn id="33" idx="2"/>
            </p:cNvCxnSpPr>
            <p:nvPr/>
          </p:nvCxnSpPr>
          <p:spPr>
            <a:xfrm flipV="1">
              <a:off x="6572250" y="2817399"/>
              <a:ext cx="1687830" cy="1475613"/>
            </a:xfrm>
            <a:prstGeom prst="bentConnector2">
              <a:avLst/>
            </a:prstGeom>
            <a:ln w="127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Elbow Connector 23"/>
            <p:cNvCxnSpPr>
              <a:stCxn id="28" idx="3"/>
              <a:endCxn id="36" idx="0"/>
            </p:cNvCxnSpPr>
            <p:nvPr/>
          </p:nvCxnSpPr>
          <p:spPr>
            <a:xfrm>
              <a:off x="6572250" y="4293012"/>
              <a:ext cx="1687830" cy="1456563"/>
            </a:xfrm>
            <a:prstGeom prst="bentConnector2">
              <a:avLst/>
            </a:prstGeom>
            <a:ln w="127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Elbow Connector 24"/>
            <p:cNvCxnSpPr>
              <a:stCxn id="28" idx="3"/>
              <a:endCxn id="34" idx="2"/>
            </p:cNvCxnSpPr>
            <p:nvPr/>
          </p:nvCxnSpPr>
          <p:spPr>
            <a:xfrm flipV="1">
              <a:off x="6572250" y="2817399"/>
              <a:ext cx="773430" cy="1475613"/>
            </a:xfrm>
            <a:prstGeom prst="bentConnector2">
              <a:avLst/>
            </a:prstGeom>
            <a:ln w="127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Elbow Connector 25"/>
            <p:cNvCxnSpPr>
              <a:stCxn id="28" idx="3"/>
              <a:endCxn id="35" idx="0"/>
            </p:cNvCxnSpPr>
            <p:nvPr/>
          </p:nvCxnSpPr>
          <p:spPr>
            <a:xfrm>
              <a:off x="6572250" y="4293012"/>
              <a:ext cx="773430" cy="1456563"/>
            </a:xfrm>
            <a:prstGeom prst="bentConnector2">
              <a:avLst/>
            </a:prstGeom>
            <a:ln w="127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Elbow Connector 41"/>
            <p:cNvCxnSpPr>
              <a:stCxn id="28" idx="1"/>
              <a:endCxn id="30" idx="2"/>
            </p:cNvCxnSpPr>
            <p:nvPr/>
          </p:nvCxnSpPr>
          <p:spPr>
            <a:xfrm rot="10800000">
              <a:off x="4661536" y="2822544"/>
              <a:ext cx="958215" cy="1470469"/>
            </a:xfrm>
            <a:prstGeom prst="bentConnector2">
              <a:avLst/>
            </a:prstGeom>
            <a:ln w="38100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Elbow Connector 43"/>
            <p:cNvCxnSpPr>
              <a:stCxn id="28" idx="1"/>
              <a:endCxn id="31" idx="0"/>
            </p:cNvCxnSpPr>
            <p:nvPr/>
          </p:nvCxnSpPr>
          <p:spPr>
            <a:xfrm rot="10800000" flipV="1">
              <a:off x="4659250" y="4293011"/>
              <a:ext cx="960501" cy="1423607"/>
            </a:xfrm>
            <a:prstGeom prst="bentConnector2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/>
            <p:cNvSpPr txBox="1"/>
            <p:nvPr/>
          </p:nvSpPr>
          <p:spPr>
            <a:xfrm>
              <a:off x="4682121" y="3034854"/>
              <a:ext cx="20805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Update Information</a:t>
              </a:r>
              <a:endParaRPr 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136370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the system works</a:t>
            </a:r>
            <a:br>
              <a:rPr lang="en-US" dirty="0" smtClean="0"/>
            </a:b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2012609" y="959467"/>
            <a:ext cx="8166782" cy="5765482"/>
            <a:chOff x="2012609" y="959467"/>
            <a:chExt cx="8166782" cy="5765482"/>
          </a:xfrm>
        </p:grpSpPr>
        <p:grpSp>
          <p:nvGrpSpPr>
            <p:cNvPr id="22" name="Group 21"/>
            <p:cNvGrpSpPr/>
            <p:nvPr/>
          </p:nvGrpSpPr>
          <p:grpSpPr>
            <a:xfrm>
              <a:off x="5552527" y="959467"/>
              <a:ext cx="4626864" cy="5765482"/>
              <a:chOff x="4090416" y="917543"/>
              <a:chExt cx="4626864" cy="5765482"/>
            </a:xfrm>
          </p:grpSpPr>
          <p:pic>
            <p:nvPicPr>
              <p:cNvPr id="28" name="Picture 27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19750" y="3816762"/>
                <a:ext cx="952500" cy="952500"/>
              </a:xfrm>
              <a:prstGeom prst="rect">
                <a:avLst/>
              </a:prstGeom>
            </p:spPr>
          </p:pic>
          <p:grpSp>
            <p:nvGrpSpPr>
              <p:cNvPr id="29" name="Group 28"/>
              <p:cNvGrpSpPr/>
              <p:nvPr/>
            </p:nvGrpSpPr>
            <p:grpSpPr>
              <a:xfrm>
                <a:off x="4090416" y="917543"/>
                <a:ext cx="4626864" cy="5765482"/>
                <a:chOff x="4090416" y="917543"/>
                <a:chExt cx="4626864" cy="5765482"/>
              </a:xfrm>
            </p:grpSpPr>
            <p:pic>
              <p:nvPicPr>
                <p:cNvPr id="30" name="Picture 29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85285" y="1870043"/>
                  <a:ext cx="952500" cy="952500"/>
                </a:xfrm>
                <a:prstGeom prst="rect">
                  <a:avLst/>
                </a:prstGeom>
              </p:spPr>
            </p:pic>
            <p:pic>
              <p:nvPicPr>
                <p:cNvPr id="31" name="Picture 30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82999" y="5716619"/>
                  <a:ext cx="952500" cy="952500"/>
                </a:xfrm>
                <a:prstGeom prst="rect">
                  <a:avLst/>
                </a:prstGeom>
              </p:spPr>
            </p:pic>
            <p:grpSp>
              <p:nvGrpSpPr>
                <p:cNvPr id="32" name="Group 31"/>
                <p:cNvGrpSpPr/>
                <p:nvPr/>
              </p:nvGrpSpPr>
              <p:grpSpPr>
                <a:xfrm>
                  <a:off x="4090416" y="917543"/>
                  <a:ext cx="4626864" cy="5765482"/>
                  <a:chOff x="4090416" y="917543"/>
                  <a:chExt cx="4626864" cy="5765482"/>
                </a:xfrm>
              </p:grpSpPr>
              <p:pic>
                <p:nvPicPr>
                  <p:cNvPr id="33" name="Picture 32"/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802880" y="1902999"/>
                    <a:ext cx="914400" cy="914400"/>
                  </a:xfrm>
                  <a:prstGeom prst="rect">
                    <a:avLst/>
                  </a:prstGeom>
                </p:spPr>
              </p:pic>
              <p:pic>
                <p:nvPicPr>
                  <p:cNvPr id="34" name="Picture 33"/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888480" y="1902999"/>
                    <a:ext cx="914400" cy="914400"/>
                  </a:xfrm>
                  <a:prstGeom prst="rect">
                    <a:avLst/>
                  </a:prstGeom>
                </p:spPr>
              </p:pic>
              <p:pic>
                <p:nvPicPr>
                  <p:cNvPr id="35" name="Picture 34"/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888480" y="5749575"/>
                    <a:ext cx="914400" cy="914400"/>
                  </a:xfrm>
                  <a:prstGeom prst="rect">
                    <a:avLst/>
                  </a:prstGeom>
                </p:spPr>
              </p:pic>
              <p:pic>
                <p:nvPicPr>
                  <p:cNvPr id="36" name="Picture 35"/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802880" y="5749575"/>
                    <a:ext cx="914400" cy="914400"/>
                  </a:xfrm>
                  <a:prstGeom prst="rect">
                    <a:avLst/>
                  </a:prstGeom>
                </p:spPr>
              </p:pic>
              <p:grpSp>
                <p:nvGrpSpPr>
                  <p:cNvPr id="37" name="Group 36"/>
                  <p:cNvGrpSpPr/>
                  <p:nvPr/>
                </p:nvGrpSpPr>
                <p:grpSpPr>
                  <a:xfrm>
                    <a:off x="4090416" y="917543"/>
                    <a:ext cx="4626864" cy="5765482"/>
                    <a:chOff x="4090416" y="917543"/>
                    <a:chExt cx="4626864" cy="5765482"/>
                  </a:xfrm>
                </p:grpSpPr>
                <p:sp>
                  <p:nvSpPr>
                    <p:cNvPr id="38" name="Rectangle 37"/>
                    <p:cNvSpPr/>
                    <p:nvPr/>
                  </p:nvSpPr>
                  <p:spPr>
                    <a:xfrm>
                      <a:off x="4090416" y="1902999"/>
                      <a:ext cx="4626864" cy="4780026"/>
                    </a:xfrm>
                    <a:prstGeom prst="rect">
                      <a:avLst/>
                    </a:prstGeom>
                    <a:noFill/>
                    <a:ln w="254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pic>
                  <p:nvPicPr>
                    <p:cNvPr id="39" name="Picture 38"/>
                    <p:cNvPicPr>
                      <a:picLocks noChangeAspect="1"/>
                    </p:cNvPicPr>
                    <p:nvPr/>
                  </p:nvPicPr>
                  <p:blipFill>
                    <a:blip r:embed="rId5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4090416" y="917543"/>
                      <a:ext cx="952500" cy="952500"/>
                    </a:xfrm>
                    <a:prstGeom prst="rect">
                      <a:avLst/>
                    </a:prstGeom>
                  </p:spPr>
                </p:pic>
              </p:grpSp>
            </p:grpSp>
          </p:grpSp>
        </p:grpSp>
        <p:cxnSp>
          <p:nvCxnSpPr>
            <p:cNvPr id="23" name="Elbow Connector 22"/>
            <p:cNvCxnSpPr>
              <a:stCxn id="28" idx="3"/>
              <a:endCxn id="33" idx="2"/>
            </p:cNvCxnSpPr>
            <p:nvPr/>
          </p:nvCxnSpPr>
          <p:spPr>
            <a:xfrm flipV="1">
              <a:off x="8034361" y="2859323"/>
              <a:ext cx="1687830" cy="1475613"/>
            </a:xfrm>
            <a:prstGeom prst="bentConnector2">
              <a:avLst/>
            </a:prstGeom>
            <a:ln w="127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Elbow Connector 23"/>
            <p:cNvCxnSpPr>
              <a:stCxn id="28" idx="3"/>
              <a:endCxn id="36" idx="0"/>
            </p:cNvCxnSpPr>
            <p:nvPr/>
          </p:nvCxnSpPr>
          <p:spPr>
            <a:xfrm>
              <a:off x="8034361" y="4334936"/>
              <a:ext cx="1687830" cy="1456563"/>
            </a:xfrm>
            <a:prstGeom prst="bentConnector2">
              <a:avLst/>
            </a:prstGeom>
            <a:ln w="127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Elbow Connector 24"/>
            <p:cNvCxnSpPr>
              <a:stCxn id="28" idx="3"/>
              <a:endCxn id="34" idx="2"/>
            </p:cNvCxnSpPr>
            <p:nvPr/>
          </p:nvCxnSpPr>
          <p:spPr>
            <a:xfrm flipV="1">
              <a:off x="8034361" y="2859323"/>
              <a:ext cx="773430" cy="1475613"/>
            </a:xfrm>
            <a:prstGeom prst="bentConnector2">
              <a:avLst/>
            </a:prstGeom>
            <a:ln w="127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Elbow Connector 25"/>
            <p:cNvCxnSpPr>
              <a:stCxn id="28" idx="3"/>
              <a:endCxn id="35" idx="0"/>
            </p:cNvCxnSpPr>
            <p:nvPr/>
          </p:nvCxnSpPr>
          <p:spPr>
            <a:xfrm>
              <a:off x="8034361" y="4334936"/>
              <a:ext cx="773430" cy="1456563"/>
            </a:xfrm>
            <a:prstGeom prst="bentConnector2">
              <a:avLst/>
            </a:prstGeom>
            <a:ln w="127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Elbow Connector 41"/>
            <p:cNvCxnSpPr>
              <a:stCxn id="28" idx="1"/>
              <a:endCxn id="30" idx="2"/>
            </p:cNvCxnSpPr>
            <p:nvPr/>
          </p:nvCxnSpPr>
          <p:spPr>
            <a:xfrm rot="10800000">
              <a:off x="6123647" y="2864468"/>
              <a:ext cx="958215" cy="1470469"/>
            </a:xfrm>
            <a:prstGeom prst="bentConnector2">
              <a:avLst/>
            </a:prstGeom>
            <a:ln w="127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Elbow Connector 43"/>
            <p:cNvCxnSpPr>
              <a:stCxn id="28" idx="1"/>
              <a:endCxn id="31" idx="0"/>
            </p:cNvCxnSpPr>
            <p:nvPr/>
          </p:nvCxnSpPr>
          <p:spPr>
            <a:xfrm rot="10800000" flipV="1">
              <a:off x="6121361" y="4334935"/>
              <a:ext cx="960501" cy="1423607"/>
            </a:xfrm>
            <a:prstGeom prst="bentConnector2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12609" y="3289709"/>
              <a:ext cx="2090452" cy="2090452"/>
            </a:xfrm>
            <a:prstGeom prst="rect">
              <a:avLst/>
            </a:prstGeom>
          </p:spPr>
        </p:pic>
        <p:cxnSp>
          <p:nvCxnSpPr>
            <p:cNvPr id="8" name="Elbow Connector 7"/>
            <p:cNvCxnSpPr>
              <a:stCxn id="28" idx="1"/>
              <a:endCxn id="27" idx="3"/>
            </p:cNvCxnSpPr>
            <p:nvPr/>
          </p:nvCxnSpPr>
          <p:spPr>
            <a:xfrm rot="10800000">
              <a:off x="4103061" y="4334936"/>
              <a:ext cx="2978800" cy="1"/>
            </a:xfrm>
            <a:prstGeom prst="bentConnector3">
              <a:avLst/>
            </a:prstGeom>
            <a:ln w="508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4229602" y="3858686"/>
              <a:ext cx="11356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Send data</a:t>
              </a:r>
              <a:endParaRPr 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252075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the system works</a:t>
            </a:r>
            <a:br>
              <a:rPr lang="en-US" dirty="0" smtClean="0"/>
            </a:b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2012609" y="959467"/>
            <a:ext cx="8166782" cy="5765482"/>
            <a:chOff x="2012609" y="959467"/>
            <a:chExt cx="8166782" cy="5765482"/>
          </a:xfrm>
        </p:grpSpPr>
        <p:grpSp>
          <p:nvGrpSpPr>
            <p:cNvPr id="22" name="Group 21"/>
            <p:cNvGrpSpPr/>
            <p:nvPr/>
          </p:nvGrpSpPr>
          <p:grpSpPr>
            <a:xfrm>
              <a:off x="5552527" y="959467"/>
              <a:ext cx="4626864" cy="5765482"/>
              <a:chOff x="4090416" y="917543"/>
              <a:chExt cx="4626864" cy="5765482"/>
            </a:xfrm>
          </p:grpSpPr>
          <p:pic>
            <p:nvPicPr>
              <p:cNvPr id="28" name="Picture 27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19750" y="3816762"/>
                <a:ext cx="952500" cy="952500"/>
              </a:xfrm>
              <a:prstGeom prst="rect">
                <a:avLst/>
              </a:prstGeom>
            </p:spPr>
          </p:pic>
          <p:grpSp>
            <p:nvGrpSpPr>
              <p:cNvPr id="29" name="Group 28"/>
              <p:cNvGrpSpPr/>
              <p:nvPr/>
            </p:nvGrpSpPr>
            <p:grpSpPr>
              <a:xfrm>
                <a:off x="4090416" y="917543"/>
                <a:ext cx="4626864" cy="5765482"/>
                <a:chOff x="4090416" y="917543"/>
                <a:chExt cx="4626864" cy="5765482"/>
              </a:xfrm>
            </p:grpSpPr>
            <p:pic>
              <p:nvPicPr>
                <p:cNvPr id="30" name="Picture 29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85285" y="1870043"/>
                  <a:ext cx="952500" cy="952500"/>
                </a:xfrm>
                <a:prstGeom prst="rect">
                  <a:avLst/>
                </a:prstGeom>
              </p:spPr>
            </p:pic>
            <p:pic>
              <p:nvPicPr>
                <p:cNvPr id="31" name="Picture 30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82999" y="5716619"/>
                  <a:ext cx="952500" cy="952500"/>
                </a:xfrm>
                <a:prstGeom prst="rect">
                  <a:avLst/>
                </a:prstGeom>
              </p:spPr>
            </p:pic>
            <p:grpSp>
              <p:nvGrpSpPr>
                <p:cNvPr id="32" name="Group 31"/>
                <p:cNvGrpSpPr/>
                <p:nvPr/>
              </p:nvGrpSpPr>
              <p:grpSpPr>
                <a:xfrm>
                  <a:off x="4090416" y="917543"/>
                  <a:ext cx="4626864" cy="5765482"/>
                  <a:chOff x="4090416" y="917543"/>
                  <a:chExt cx="4626864" cy="5765482"/>
                </a:xfrm>
              </p:grpSpPr>
              <p:pic>
                <p:nvPicPr>
                  <p:cNvPr id="33" name="Picture 32"/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802880" y="1902999"/>
                    <a:ext cx="914400" cy="914400"/>
                  </a:xfrm>
                  <a:prstGeom prst="rect">
                    <a:avLst/>
                  </a:prstGeom>
                </p:spPr>
              </p:pic>
              <p:pic>
                <p:nvPicPr>
                  <p:cNvPr id="34" name="Picture 33"/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888480" y="1902999"/>
                    <a:ext cx="914400" cy="914400"/>
                  </a:xfrm>
                  <a:prstGeom prst="rect">
                    <a:avLst/>
                  </a:prstGeom>
                </p:spPr>
              </p:pic>
              <p:pic>
                <p:nvPicPr>
                  <p:cNvPr id="35" name="Picture 34"/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888480" y="5749575"/>
                    <a:ext cx="914400" cy="914400"/>
                  </a:xfrm>
                  <a:prstGeom prst="rect">
                    <a:avLst/>
                  </a:prstGeom>
                </p:spPr>
              </p:pic>
              <p:pic>
                <p:nvPicPr>
                  <p:cNvPr id="36" name="Picture 35"/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802880" y="5749575"/>
                    <a:ext cx="914400" cy="914400"/>
                  </a:xfrm>
                  <a:prstGeom prst="rect">
                    <a:avLst/>
                  </a:prstGeom>
                </p:spPr>
              </p:pic>
              <p:grpSp>
                <p:nvGrpSpPr>
                  <p:cNvPr id="37" name="Group 36"/>
                  <p:cNvGrpSpPr/>
                  <p:nvPr/>
                </p:nvGrpSpPr>
                <p:grpSpPr>
                  <a:xfrm>
                    <a:off x="4090416" y="917543"/>
                    <a:ext cx="4626864" cy="5765482"/>
                    <a:chOff x="4090416" y="917543"/>
                    <a:chExt cx="4626864" cy="5765482"/>
                  </a:xfrm>
                </p:grpSpPr>
                <p:sp>
                  <p:nvSpPr>
                    <p:cNvPr id="38" name="Rectangle 37"/>
                    <p:cNvSpPr/>
                    <p:nvPr/>
                  </p:nvSpPr>
                  <p:spPr>
                    <a:xfrm>
                      <a:off x="4090416" y="1902999"/>
                      <a:ext cx="4626864" cy="4780026"/>
                    </a:xfrm>
                    <a:prstGeom prst="rect">
                      <a:avLst/>
                    </a:prstGeom>
                    <a:noFill/>
                    <a:ln w="254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pic>
                  <p:nvPicPr>
                    <p:cNvPr id="39" name="Picture 38"/>
                    <p:cNvPicPr>
                      <a:picLocks noChangeAspect="1"/>
                    </p:cNvPicPr>
                    <p:nvPr/>
                  </p:nvPicPr>
                  <p:blipFill>
                    <a:blip r:embed="rId5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4090416" y="917543"/>
                      <a:ext cx="952500" cy="952500"/>
                    </a:xfrm>
                    <a:prstGeom prst="rect">
                      <a:avLst/>
                    </a:prstGeom>
                  </p:spPr>
                </p:pic>
              </p:grpSp>
            </p:grpSp>
          </p:grpSp>
        </p:grpSp>
        <p:cxnSp>
          <p:nvCxnSpPr>
            <p:cNvPr id="23" name="Elbow Connector 22"/>
            <p:cNvCxnSpPr>
              <a:stCxn id="28" idx="3"/>
              <a:endCxn id="33" idx="2"/>
            </p:cNvCxnSpPr>
            <p:nvPr/>
          </p:nvCxnSpPr>
          <p:spPr>
            <a:xfrm flipV="1">
              <a:off x="8034361" y="2859323"/>
              <a:ext cx="1687830" cy="1475613"/>
            </a:xfrm>
            <a:prstGeom prst="bentConnector2">
              <a:avLst/>
            </a:prstGeom>
            <a:ln w="127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Elbow Connector 23"/>
            <p:cNvCxnSpPr>
              <a:stCxn id="28" idx="3"/>
              <a:endCxn id="36" idx="0"/>
            </p:cNvCxnSpPr>
            <p:nvPr/>
          </p:nvCxnSpPr>
          <p:spPr>
            <a:xfrm>
              <a:off x="8034361" y="4334936"/>
              <a:ext cx="1687830" cy="1456563"/>
            </a:xfrm>
            <a:prstGeom prst="bentConnector2">
              <a:avLst/>
            </a:prstGeom>
            <a:ln w="127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Elbow Connector 24"/>
            <p:cNvCxnSpPr>
              <a:stCxn id="28" idx="3"/>
              <a:endCxn id="34" idx="2"/>
            </p:cNvCxnSpPr>
            <p:nvPr/>
          </p:nvCxnSpPr>
          <p:spPr>
            <a:xfrm flipV="1">
              <a:off x="8034361" y="2859323"/>
              <a:ext cx="773430" cy="1475613"/>
            </a:xfrm>
            <a:prstGeom prst="bentConnector2">
              <a:avLst/>
            </a:prstGeom>
            <a:ln w="127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Elbow Connector 25"/>
            <p:cNvCxnSpPr>
              <a:stCxn id="28" idx="3"/>
              <a:endCxn id="35" idx="0"/>
            </p:cNvCxnSpPr>
            <p:nvPr/>
          </p:nvCxnSpPr>
          <p:spPr>
            <a:xfrm>
              <a:off x="8034361" y="4334936"/>
              <a:ext cx="773430" cy="1456563"/>
            </a:xfrm>
            <a:prstGeom prst="bentConnector2">
              <a:avLst/>
            </a:prstGeom>
            <a:ln w="127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Elbow Connector 41"/>
            <p:cNvCxnSpPr>
              <a:stCxn id="28" idx="1"/>
              <a:endCxn id="30" idx="2"/>
            </p:cNvCxnSpPr>
            <p:nvPr/>
          </p:nvCxnSpPr>
          <p:spPr>
            <a:xfrm rot="10800000">
              <a:off x="6123647" y="2864468"/>
              <a:ext cx="958215" cy="1470469"/>
            </a:xfrm>
            <a:prstGeom prst="bentConnector2">
              <a:avLst/>
            </a:prstGeom>
            <a:ln w="127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Elbow Connector 43"/>
            <p:cNvCxnSpPr>
              <a:stCxn id="28" idx="1"/>
              <a:endCxn id="31" idx="0"/>
            </p:cNvCxnSpPr>
            <p:nvPr/>
          </p:nvCxnSpPr>
          <p:spPr>
            <a:xfrm rot="10800000" flipV="1">
              <a:off x="6121361" y="4334935"/>
              <a:ext cx="960501" cy="1423607"/>
            </a:xfrm>
            <a:prstGeom prst="bentConnector2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12609" y="3289709"/>
              <a:ext cx="2090452" cy="2090452"/>
            </a:xfrm>
            <a:prstGeom prst="rect">
              <a:avLst/>
            </a:prstGeom>
          </p:spPr>
        </p:pic>
        <p:cxnSp>
          <p:nvCxnSpPr>
            <p:cNvPr id="5" name="Elbow Connector 4"/>
            <p:cNvCxnSpPr>
              <a:stCxn id="27" idx="3"/>
              <a:endCxn id="28" idx="1"/>
            </p:cNvCxnSpPr>
            <p:nvPr/>
          </p:nvCxnSpPr>
          <p:spPr>
            <a:xfrm>
              <a:off x="4103061" y="4334935"/>
              <a:ext cx="2978800" cy="1"/>
            </a:xfrm>
            <a:prstGeom prst="bentConnector3">
              <a:avLst/>
            </a:prstGeom>
            <a:ln w="508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3668793" y="3838486"/>
              <a:ext cx="19236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Receive command</a:t>
              </a:r>
              <a:endParaRPr 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249913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the system works</a:t>
            </a:r>
            <a:br>
              <a:rPr lang="en-US" dirty="0" smtClean="0"/>
            </a:b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2012609" y="959467"/>
            <a:ext cx="8166782" cy="5765482"/>
            <a:chOff x="2012609" y="959467"/>
            <a:chExt cx="8166782" cy="5765482"/>
          </a:xfrm>
        </p:grpSpPr>
        <p:grpSp>
          <p:nvGrpSpPr>
            <p:cNvPr id="22" name="Group 21"/>
            <p:cNvGrpSpPr/>
            <p:nvPr/>
          </p:nvGrpSpPr>
          <p:grpSpPr>
            <a:xfrm>
              <a:off x="5552527" y="959467"/>
              <a:ext cx="4626864" cy="5765482"/>
              <a:chOff x="4090416" y="917543"/>
              <a:chExt cx="4626864" cy="5765482"/>
            </a:xfrm>
          </p:grpSpPr>
          <p:pic>
            <p:nvPicPr>
              <p:cNvPr id="28" name="Picture 27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19750" y="3816762"/>
                <a:ext cx="952500" cy="952500"/>
              </a:xfrm>
              <a:prstGeom prst="rect">
                <a:avLst/>
              </a:prstGeom>
            </p:spPr>
          </p:pic>
          <p:grpSp>
            <p:nvGrpSpPr>
              <p:cNvPr id="29" name="Group 28"/>
              <p:cNvGrpSpPr/>
              <p:nvPr/>
            </p:nvGrpSpPr>
            <p:grpSpPr>
              <a:xfrm>
                <a:off x="4090416" y="917543"/>
                <a:ext cx="4626864" cy="5765482"/>
                <a:chOff x="4090416" y="917543"/>
                <a:chExt cx="4626864" cy="5765482"/>
              </a:xfrm>
            </p:grpSpPr>
            <p:pic>
              <p:nvPicPr>
                <p:cNvPr id="30" name="Picture 29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85285" y="1870043"/>
                  <a:ext cx="952500" cy="952500"/>
                </a:xfrm>
                <a:prstGeom prst="rect">
                  <a:avLst/>
                </a:prstGeom>
              </p:spPr>
            </p:pic>
            <p:pic>
              <p:nvPicPr>
                <p:cNvPr id="31" name="Picture 30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82999" y="5716619"/>
                  <a:ext cx="952500" cy="952500"/>
                </a:xfrm>
                <a:prstGeom prst="rect">
                  <a:avLst/>
                </a:prstGeom>
              </p:spPr>
            </p:pic>
            <p:grpSp>
              <p:nvGrpSpPr>
                <p:cNvPr id="32" name="Group 31"/>
                <p:cNvGrpSpPr/>
                <p:nvPr/>
              </p:nvGrpSpPr>
              <p:grpSpPr>
                <a:xfrm>
                  <a:off x="4090416" y="917543"/>
                  <a:ext cx="4626864" cy="5765482"/>
                  <a:chOff x="4090416" y="917543"/>
                  <a:chExt cx="4626864" cy="5765482"/>
                </a:xfrm>
              </p:grpSpPr>
              <p:pic>
                <p:nvPicPr>
                  <p:cNvPr id="33" name="Picture 32"/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802880" y="1902999"/>
                    <a:ext cx="914400" cy="914400"/>
                  </a:xfrm>
                  <a:prstGeom prst="rect">
                    <a:avLst/>
                  </a:prstGeom>
                </p:spPr>
              </p:pic>
              <p:pic>
                <p:nvPicPr>
                  <p:cNvPr id="34" name="Picture 33"/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888480" y="1902999"/>
                    <a:ext cx="914400" cy="914400"/>
                  </a:xfrm>
                  <a:prstGeom prst="rect">
                    <a:avLst/>
                  </a:prstGeom>
                </p:spPr>
              </p:pic>
              <p:pic>
                <p:nvPicPr>
                  <p:cNvPr id="35" name="Picture 34"/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888480" y="5749575"/>
                    <a:ext cx="914400" cy="914400"/>
                  </a:xfrm>
                  <a:prstGeom prst="rect">
                    <a:avLst/>
                  </a:prstGeom>
                </p:spPr>
              </p:pic>
              <p:pic>
                <p:nvPicPr>
                  <p:cNvPr id="36" name="Picture 35"/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802880" y="5749575"/>
                    <a:ext cx="914400" cy="914400"/>
                  </a:xfrm>
                  <a:prstGeom prst="rect">
                    <a:avLst/>
                  </a:prstGeom>
                </p:spPr>
              </p:pic>
              <p:grpSp>
                <p:nvGrpSpPr>
                  <p:cNvPr id="37" name="Group 36"/>
                  <p:cNvGrpSpPr/>
                  <p:nvPr/>
                </p:nvGrpSpPr>
                <p:grpSpPr>
                  <a:xfrm>
                    <a:off x="4090416" y="917543"/>
                    <a:ext cx="4626864" cy="5765482"/>
                    <a:chOff x="4090416" y="917543"/>
                    <a:chExt cx="4626864" cy="5765482"/>
                  </a:xfrm>
                </p:grpSpPr>
                <p:sp>
                  <p:nvSpPr>
                    <p:cNvPr id="38" name="Rectangle 37"/>
                    <p:cNvSpPr/>
                    <p:nvPr/>
                  </p:nvSpPr>
                  <p:spPr>
                    <a:xfrm>
                      <a:off x="4090416" y="1902999"/>
                      <a:ext cx="4626864" cy="4780026"/>
                    </a:xfrm>
                    <a:prstGeom prst="rect">
                      <a:avLst/>
                    </a:prstGeom>
                    <a:noFill/>
                    <a:ln w="254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pic>
                  <p:nvPicPr>
                    <p:cNvPr id="39" name="Picture 38"/>
                    <p:cNvPicPr>
                      <a:picLocks noChangeAspect="1"/>
                    </p:cNvPicPr>
                    <p:nvPr/>
                  </p:nvPicPr>
                  <p:blipFill>
                    <a:blip r:embed="rId5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4090416" y="917543"/>
                      <a:ext cx="952500" cy="952500"/>
                    </a:xfrm>
                    <a:prstGeom prst="rect">
                      <a:avLst/>
                    </a:prstGeom>
                  </p:spPr>
                </p:pic>
              </p:grpSp>
            </p:grpSp>
          </p:grpSp>
        </p:grpSp>
        <p:cxnSp>
          <p:nvCxnSpPr>
            <p:cNvPr id="23" name="Elbow Connector 22"/>
            <p:cNvCxnSpPr>
              <a:stCxn id="28" idx="3"/>
              <a:endCxn id="33" idx="2"/>
            </p:cNvCxnSpPr>
            <p:nvPr/>
          </p:nvCxnSpPr>
          <p:spPr>
            <a:xfrm flipV="1">
              <a:off x="8034361" y="2859323"/>
              <a:ext cx="1687830" cy="1475613"/>
            </a:xfrm>
            <a:prstGeom prst="bentConnector2">
              <a:avLst/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Elbow Connector 23"/>
            <p:cNvCxnSpPr>
              <a:stCxn id="28" idx="3"/>
              <a:endCxn id="36" idx="0"/>
            </p:cNvCxnSpPr>
            <p:nvPr/>
          </p:nvCxnSpPr>
          <p:spPr>
            <a:xfrm>
              <a:off x="8034361" y="4334936"/>
              <a:ext cx="1687830" cy="1456563"/>
            </a:xfrm>
            <a:prstGeom prst="bentConnector2">
              <a:avLst/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Elbow Connector 24"/>
            <p:cNvCxnSpPr>
              <a:stCxn id="28" idx="3"/>
              <a:endCxn id="34" idx="2"/>
            </p:cNvCxnSpPr>
            <p:nvPr/>
          </p:nvCxnSpPr>
          <p:spPr>
            <a:xfrm flipV="1">
              <a:off x="8034361" y="2859323"/>
              <a:ext cx="773430" cy="1475613"/>
            </a:xfrm>
            <a:prstGeom prst="bentConnector2">
              <a:avLst/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Elbow Connector 25"/>
            <p:cNvCxnSpPr>
              <a:stCxn id="28" idx="3"/>
              <a:endCxn id="35" idx="0"/>
            </p:cNvCxnSpPr>
            <p:nvPr/>
          </p:nvCxnSpPr>
          <p:spPr>
            <a:xfrm>
              <a:off x="8034361" y="4334936"/>
              <a:ext cx="773430" cy="1456563"/>
            </a:xfrm>
            <a:prstGeom prst="bentConnector2">
              <a:avLst/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Elbow Connector 41"/>
            <p:cNvCxnSpPr>
              <a:stCxn id="28" idx="1"/>
              <a:endCxn id="30" idx="2"/>
            </p:cNvCxnSpPr>
            <p:nvPr/>
          </p:nvCxnSpPr>
          <p:spPr>
            <a:xfrm rot="10800000">
              <a:off x="6123647" y="2864468"/>
              <a:ext cx="958215" cy="1470469"/>
            </a:xfrm>
            <a:prstGeom prst="bentConnector2">
              <a:avLst/>
            </a:prstGeom>
            <a:ln w="127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Elbow Connector 43"/>
            <p:cNvCxnSpPr>
              <a:stCxn id="28" idx="1"/>
              <a:endCxn id="31" idx="0"/>
            </p:cNvCxnSpPr>
            <p:nvPr/>
          </p:nvCxnSpPr>
          <p:spPr>
            <a:xfrm rot="10800000" flipV="1">
              <a:off x="6121361" y="4334935"/>
              <a:ext cx="960501" cy="1423607"/>
            </a:xfrm>
            <a:prstGeom prst="bentConnector2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12609" y="3289709"/>
              <a:ext cx="2090452" cy="2090452"/>
            </a:xfrm>
            <a:prstGeom prst="rect">
              <a:avLst/>
            </a:prstGeom>
          </p:spPr>
        </p:pic>
        <p:cxnSp>
          <p:nvCxnSpPr>
            <p:cNvPr id="7" name="Elbow Connector 6"/>
            <p:cNvCxnSpPr>
              <a:stCxn id="28" idx="1"/>
              <a:endCxn id="27" idx="3"/>
            </p:cNvCxnSpPr>
            <p:nvPr/>
          </p:nvCxnSpPr>
          <p:spPr>
            <a:xfrm rot="10800000">
              <a:off x="4103061" y="4334936"/>
              <a:ext cx="2978800" cy="1"/>
            </a:xfrm>
            <a:prstGeom prst="bentConnector3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7274679" y="2963669"/>
              <a:ext cx="1533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Update Status</a:t>
              </a:r>
              <a:endParaRPr 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434637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the system works</a:t>
            </a:r>
            <a:br>
              <a:rPr lang="en-US" dirty="0" smtClean="0"/>
            </a:b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2012609" y="959467"/>
            <a:ext cx="8166782" cy="5765482"/>
            <a:chOff x="2012609" y="959467"/>
            <a:chExt cx="8166782" cy="5765482"/>
          </a:xfrm>
        </p:grpSpPr>
        <p:grpSp>
          <p:nvGrpSpPr>
            <p:cNvPr id="22" name="Group 21"/>
            <p:cNvGrpSpPr/>
            <p:nvPr/>
          </p:nvGrpSpPr>
          <p:grpSpPr>
            <a:xfrm>
              <a:off x="5552527" y="959467"/>
              <a:ext cx="4626864" cy="5765482"/>
              <a:chOff x="4090416" y="917543"/>
              <a:chExt cx="4626864" cy="5765482"/>
            </a:xfrm>
          </p:grpSpPr>
          <p:pic>
            <p:nvPicPr>
              <p:cNvPr id="28" name="Picture 27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19750" y="3816762"/>
                <a:ext cx="952500" cy="952500"/>
              </a:xfrm>
              <a:prstGeom prst="rect">
                <a:avLst/>
              </a:prstGeom>
            </p:spPr>
          </p:pic>
          <p:grpSp>
            <p:nvGrpSpPr>
              <p:cNvPr id="29" name="Group 28"/>
              <p:cNvGrpSpPr/>
              <p:nvPr/>
            </p:nvGrpSpPr>
            <p:grpSpPr>
              <a:xfrm>
                <a:off x="4090416" y="917543"/>
                <a:ext cx="4626864" cy="5765482"/>
                <a:chOff x="4090416" y="917543"/>
                <a:chExt cx="4626864" cy="5765482"/>
              </a:xfrm>
            </p:grpSpPr>
            <p:pic>
              <p:nvPicPr>
                <p:cNvPr id="30" name="Picture 29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85285" y="1870043"/>
                  <a:ext cx="952500" cy="952500"/>
                </a:xfrm>
                <a:prstGeom prst="rect">
                  <a:avLst/>
                </a:prstGeom>
              </p:spPr>
            </p:pic>
            <p:pic>
              <p:nvPicPr>
                <p:cNvPr id="31" name="Picture 30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82999" y="5716619"/>
                  <a:ext cx="952500" cy="952500"/>
                </a:xfrm>
                <a:prstGeom prst="rect">
                  <a:avLst/>
                </a:prstGeom>
              </p:spPr>
            </p:pic>
            <p:grpSp>
              <p:nvGrpSpPr>
                <p:cNvPr id="32" name="Group 31"/>
                <p:cNvGrpSpPr/>
                <p:nvPr/>
              </p:nvGrpSpPr>
              <p:grpSpPr>
                <a:xfrm>
                  <a:off x="4090416" y="917543"/>
                  <a:ext cx="4626864" cy="5765482"/>
                  <a:chOff x="4090416" y="917543"/>
                  <a:chExt cx="4626864" cy="5765482"/>
                </a:xfrm>
              </p:grpSpPr>
              <p:pic>
                <p:nvPicPr>
                  <p:cNvPr id="33" name="Picture 32"/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802880" y="1902999"/>
                    <a:ext cx="914400" cy="914400"/>
                  </a:xfrm>
                  <a:prstGeom prst="rect">
                    <a:avLst/>
                  </a:prstGeom>
                </p:spPr>
              </p:pic>
              <p:pic>
                <p:nvPicPr>
                  <p:cNvPr id="34" name="Picture 33"/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888480" y="1902999"/>
                    <a:ext cx="914400" cy="914400"/>
                  </a:xfrm>
                  <a:prstGeom prst="rect">
                    <a:avLst/>
                  </a:prstGeom>
                </p:spPr>
              </p:pic>
              <p:pic>
                <p:nvPicPr>
                  <p:cNvPr id="35" name="Picture 34"/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888480" y="5749575"/>
                    <a:ext cx="914400" cy="914400"/>
                  </a:xfrm>
                  <a:prstGeom prst="rect">
                    <a:avLst/>
                  </a:prstGeom>
                </p:spPr>
              </p:pic>
              <p:pic>
                <p:nvPicPr>
                  <p:cNvPr id="36" name="Picture 35"/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802880" y="5749575"/>
                    <a:ext cx="914400" cy="914400"/>
                  </a:xfrm>
                  <a:prstGeom prst="rect">
                    <a:avLst/>
                  </a:prstGeom>
                </p:spPr>
              </p:pic>
              <p:grpSp>
                <p:nvGrpSpPr>
                  <p:cNvPr id="37" name="Group 36"/>
                  <p:cNvGrpSpPr/>
                  <p:nvPr/>
                </p:nvGrpSpPr>
                <p:grpSpPr>
                  <a:xfrm>
                    <a:off x="4090416" y="917543"/>
                    <a:ext cx="4626864" cy="5765482"/>
                    <a:chOff x="4090416" y="917543"/>
                    <a:chExt cx="4626864" cy="5765482"/>
                  </a:xfrm>
                </p:grpSpPr>
                <p:sp>
                  <p:nvSpPr>
                    <p:cNvPr id="38" name="Rectangle 37"/>
                    <p:cNvSpPr/>
                    <p:nvPr/>
                  </p:nvSpPr>
                  <p:spPr>
                    <a:xfrm>
                      <a:off x="4090416" y="1902999"/>
                      <a:ext cx="4626864" cy="4780026"/>
                    </a:xfrm>
                    <a:prstGeom prst="rect">
                      <a:avLst/>
                    </a:prstGeom>
                    <a:noFill/>
                    <a:ln w="254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pic>
                  <p:nvPicPr>
                    <p:cNvPr id="39" name="Picture 38"/>
                    <p:cNvPicPr>
                      <a:picLocks noChangeAspect="1"/>
                    </p:cNvPicPr>
                    <p:nvPr/>
                  </p:nvPicPr>
                  <p:blipFill>
                    <a:blip r:embed="rId5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4090416" y="917543"/>
                      <a:ext cx="952500" cy="952500"/>
                    </a:xfrm>
                    <a:prstGeom prst="rect">
                      <a:avLst/>
                    </a:prstGeom>
                  </p:spPr>
                </p:pic>
              </p:grpSp>
            </p:grpSp>
          </p:grpSp>
        </p:grpSp>
        <p:cxnSp>
          <p:nvCxnSpPr>
            <p:cNvPr id="23" name="Elbow Connector 22"/>
            <p:cNvCxnSpPr>
              <a:stCxn id="28" idx="3"/>
              <a:endCxn id="33" idx="2"/>
            </p:cNvCxnSpPr>
            <p:nvPr/>
          </p:nvCxnSpPr>
          <p:spPr>
            <a:xfrm flipV="1">
              <a:off x="8034361" y="2859323"/>
              <a:ext cx="1687830" cy="1475613"/>
            </a:xfrm>
            <a:prstGeom prst="bentConnector2">
              <a:avLst/>
            </a:prstGeom>
            <a:ln w="127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Elbow Connector 23"/>
            <p:cNvCxnSpPr>
              <a:stCxn id="28" idx="3"/>
              <a:endCxn id="36" idx="0"/>
            </p:cNvCxnSpPr>
            <p:nvPr/>
          </p:nvCxnSpPr>
          <p:spPr>
            <a:xfrm>
              <a:off x="8034361" y="4334936"/>
              <a:ext cx="1687830" cy="1456563"/>
            </a:xfrm>
            <a:prstGeom prst="bentConnector2">
              <a:avLst/>
            </a:prstGeom>
            <a:ln w="127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Elbow Connector 24"/>
            <p:cNvCxnSpPr>
              <a:stCxn id="28" idx="3"/>
              <a:endCxn id="34" idx="2"/>
            </p:cNvCxnSpPr>
            <p:nvPr/>
          </p:nvCxnSpPr>
          <p:spPr>
            <a:xfrm flipV="1">
              <a:off x="8034361" y="2859323"/>
              <a:ext cx="773430" cy="1475613"/>
            </a:xfrm>
            <a:prstGeom prst="bentConnector2">
              <a:avLst/>
            </a:prstGeom>
            <a:ln w="1270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Elbow Connector 25"/>
            <p:cNvCxnSpPr>
              <a:stCxn id="28" idx="3"/>
              <a:endCxn id="35" idx="0"/>
            </p:cNvCxnSpPr>
            <p:nvPr/>
          </p:nvCxnSpPr>
          <p:spPr>
            <a:xfrm>
              <a:off x="8034361" y="4334936"/>
              <a:ext cx="773430" cy="1456563"/>
            </a:xfrm>
            <a:prstGeom prst="bentConnector2">
              <a:avLst/>
            </a:prstGeom>
            <a:ln w="127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Elbow Connector 41"/>
            <p:cNvCxnSpPr>
              <a:stCxn id="28" idx="1"/>
              <a:endCxn id="30" idx="2"/>
            </p:cNvCxnSpPr>
            <p:nvPr/>
          </p:nvCxnSpPr>
          <p:spPr>
            <a:xfrm rot="10800000">
              <a:off x="6123647" y="2864468"/>
              <a:ext cx="958215" cy="1470469"/>
            </a:xfrm>
            <a:prstGeom prst="bentConnector2">
              <a:avLst/>
            </a:prstGeom>
            <a:ln w="127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Elbow Connector 43"/>
            <p:cNvCxnSpPr>
              <a:stCxn id="28" idx="1"/>
              <a:endCxn id="31" idx="0"/>
            </p:cNvCxnSpPr>
            <p:nvPr/>
          </p:nvCxnSpPr>
          <p:spPr>
            <a:xfrm rot="10800000" flipV="1">
              <a:off x="6121361" y="4334935"/>
              <a:ext cx="960501" cy="1423607"/>
            </a:xfrm>
            <a:prstGeom prst="bentConnector2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12609" y="3289709"/>
              <a:ext cx="2090452" cy="2090452"/>
            </a:xfrm>
            <a:prstGeom prst="rect">
              <a:avLst/>
            </a:prstGeom>
          </p:spPr>
        </p:pic>
        <p:cxnSp>
          <p:nvCxnSpPr>
            <p:cNvPr id="7" name="Elbow Connector 6"/>
            <p:cNvCxnSpPr>
              <a:stCxn id="28" idx="1"/>
              <a:endCxn id="27" idx="3"/>
            </p:cNvCxnSpPr>
            <p:nvPr/>
          </p:nvCxnSpPr>
          <p:spPr>
            <a:xfrm rot="10800000">
              <a:off x="4103061" y="4334936"/>
              <a:ext cx="2978800" cy="1"/>
            </a:xfrm>
            <a:prstGeom prst="bentConnector3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56784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the system works</a:t>
            </a:r>
            <a:br>
              <a:rPr lang="en-US" dirty="0" smtClean="0"/>
            </a:br>
            <a:endParaRPr 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2155650" y="1449038"/>
            <a:ext cx="8127492" cy="2870550"/>
            <a:chOff x="2155650" y="1449038"/>
            <a:chExt cx="8127492" cy="2870550"/>
          </a:xfrm>
        </p:grpSpPr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55650" y="1690688"/>
              <a:ext cx="952500" cy="952500"/>
            </a:xfrm>
            <a:prstGeom prst="rect">
              <a:avLst/>
            </a:prstGeom>
          </p:spPr>
        </p:pic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55650" y="3367088"/>
              <a:ext cx="952500" cy="952500"/>
            </a:xfrm>
            <a:prstGeom prst="rect">
              <a:avLst/>
            </a:prstGeom>
          </p:spPr>
        </p:pic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78100" y="1449038"/>
              <a:ext cx="1435799" cy="1435799"/>
            </a:xfrm>
            <a:prstGeom prst="rect">
              <a:avLst/>
            </a:prstGeom>
          </p:spPr>
        </p:pic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30642" y="1690688"/>
              <a:ext cx="952500" cy="952500"/>
            </a:xfrm>
            <a:prstGeom prst="rect">
              <a:avLst/>
            </a:prstGeom>
          </p:spPr>
        </p:pic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30642" y="3367088"/>
              <a:ext cx="952500" cy="952500"/>
            </a:xfrm>
            <a:prstGeom prst="rect">
              <a:avLst/>
            </a:prstGeom>
          </p:spPr>
        </p:pic>
        <p:cxnSp>
          <p:nvCxnSpPr>
            <p:cNvPr id="4" name="Elbow Connector 3"/>
            <p:cNvCxnSpPr>
              <a:stCxn id="45" idx="1"/>
              <a:endCxn id="43" idx="3"/>
            </p:cNvCxnSpPr>
            <p:nvPr/>
          </p:nvCxnSpPr>
          <p:spPr>
            <a:xfrm rot="10800000">
              <a:off x="6813900" y="2166938"/>
              <a:ext cx="2516743" cy="12700"/>
            </a:xfrm>
            <a:prstGeom prst="bentConnector3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Elbow Connector 11"/>
            <p:cNvCxnSpPr>
              <a:stCxn id="46" idx="1"/>
              <a:endCxn id="43" idx="3"/>
            </p:cNvCxnSpPr>
            <p:nvPr/>
          </p:nvCxnSpPr>
          <p:spPr>
            <a:xfrm rot="10800000">
              <a:off x="6813900" y="2166938"/>
              <a:ext cx="2516743" cy="1676400"/>
            </a:xfrm>
            <a:prstGeom prst="bentConnector3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Elbow Connector 13"/>
            <p:cNvCxnSpPr>
              <a:stCxn id="41" idx="3"/>
              <a:endCxn id="43" idx="1"/>
            </p:cNvCxnSpPr>
            <p:nvPr/>
          </p:nvCxnSpPr>
          <p:spPr>
            <a:xfrm flipV="1">
              <a:off x="3108150" y="2166938"/>
              <a:ext cx="2269950" cy="1676400"/>
            </a:xfrm>
            <a:prstGeom prst="bentConnector3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Elbow Connector 15"/>
            <p:cNvCxnSpPr>
              <a:stCxn id="40" idx="3"/>
              <a:endCxn id="43" idx="1"/>
            </p:cNvCxnSpPr>
            <p:nvPr/>
          </p:nvCxnSpPr>
          <p:spPr>
            <a:xfrm>
              <a:off x="3108150" y="2166938"/>
              <a:ext cx="2269950" cy="12700"/>
            </a:xfrm>
            <a:prstGeom prst="bentConnector3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7404235" y="1724113"/>
              <a:ext cx="13360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Collect Data</a:t>
              </a:r>
              <a:endParaRPr 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4223861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the system works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5650" y="1690688"/>
            <a:ext cx="952500" cy="95250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5650" y="3367088"/>
            <a:ext cx="952500" cy="952500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8100" y="1449038"/>
            <a:ext cx="1435799" cy="1435799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0642" y="1690688"/>
            <a:ext cx="952500" cy="952500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0642" y="3367088"/>
            <a:ext cx="952500" cy="952500"/>
          </a:xfrm>
          <a:prstGeom prst="rect">
            <a:avLst/>
          </a:prstGeom>
        </p:spPr>
      </p:pic>
      <p:cxnSp>
        <p:nvCxnSpPr>
          <p:cNvPr id="4" name="Elbow Connector 3"/>
          <p:cNvCxnSpPr>
            <a:stCxn id="45" idx="1"/>
            <a:endCxn id="43" idx="3"/>
          </p:cNvCxnSpPr>
          <p:nvPr/>
        </p:nvCxnSpPr>
        <p:spPr>
          <a:xfrm rot="10800000">
            <a:off x="6813900" y="2166938"/>
            <a:ext cx="2516743" cy="12700"/>
          </a:xfrm>
          <a:prstGeom prst="bentConnector3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Elbow Connector 11"/>
          <p:cNvCxnSpPr>
            <a:stCxn id="46" idx="1"/>
            <a:endCxn id="43" idx="3"/>
          </p:cNvCxnSpPr>
          <p:nvPr/>
        </p:nvCxnSpPr>
        <p:spPr>
          <a:xfrm rot="10800000">
            <a:off x="6813900" y="2166938"/>
            <a:ext cx="2516743" cy="1676400"/>
          </a:xfrm>
          <a:prstGeom prst="bentConnector3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/>
          <p:cNvCxnSpPr>
            <a:stCxn id="41" idx="3"/>
            <a:endCxn id="43" idx="1"/>
          </p:cNvCxnSpPr>
          <p:nvPr/>
        </p:nvCxnSpPr>
        <p:spPr>
          <a:xfrm flipV="1">
            <a:off x="3108150" y="2166938"/>
            <a:ext cx="2269950" cy="1676400"/>
          </a:xfrm>
          <a:prstGeom prst="bentConnector3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Elbow Connector 15"/>
          <p:cNvCxnSpPr>
            <a:stCxn id="40" idx="3"/>
            <a:endCxn id="43" idx="1"/>
          </p:cNvCxnSpPr>
          <p:nvPr/>
        </p:nvCxnSpPr>
        <p:spPr>
          <a:xfrm>
            <a:off x="3108150" y="2166938"/>
            <a:ext cx="2269950" cy="12700"/>
          </a:xfrm>
          <a:prstGeom prst="bentConnector3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9749" y="4879086"/>
            <a:ext cx="952500" cy="952500"/>
          </a:xfrm>
          <a:prstGeom prst="rect">
            <a:avLst/>
          </a:prstGeom>
        </p:spPr>
      </p:pic>
      <p:cxnSp>
        <p:nvCxnSpPr>
          <p:cNvPr id="6" name="Elbow Connector 5"/>
          <p:cNvCxnSpPr>
            <a:stCxn id="43" idx="2"/>
            <a:endCxn id="3" idx="0"/>
          </p:cNvCxnSpPr>
          <p:nvPr/>
        </p:nvCxnSpPr>
        <p:spPr>
          <a:xfrm rot="5400000">
            <a:off x="5098876" y="3881961"/>
            <a:ext cx="1994249" cy="1"/>
          </a:xfrm>
          <a:prstGeom prst="bentConnector3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095999" y="3474006"/>
            <a:ext cx="1719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Get Information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778625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Us</a:t>
            </a:r>
            <a:endParaRPr lang="en-US" dirty="0"/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579348018"/>
              </p:ext>
            </p:extLst>
          </p:nvPr>
        </p:nvGraphicFramePr>
        <p:xfrm>
          <a:off x="838200" y="1690688"/>
          <a:ext cx="6244047" cy="42584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56560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the system works</a:t>
            </a:r>
            <a:br>
              <a:rPr lang="en-US" dirty="0" smtClean="0"/>
            </a:b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2155650" y="1449038"/>
            <a:ext cx="8127492" cy="4382548"/>
            <a:chOff x="2155650" y="1449038"/>
            <a:chExt cx="8127492" cy="4382548"/>
          </a:xfrm>
        </p:grpSpPr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55650" y="1690688"/>
              <a:ext cx="952500" cy="952500"/>
            </a:xfrm>
            <a:prstGeom prst="rect">
              <a:avLst/>
            </a:prstGeom>
          </p:spPr>
        </p:pic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55650" y="3367088"/>
              <a:ext cx="952500" cy="952500"/>
            </a:xfrm>
            <a:prstGeom prst="rect">
              <a:avLst/>
            </a:prstGeom>
          </p:spPr>
        </p:pic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78100" y="1449038"/>
              <a:ext cx="1435799" cy="1435799"/>
            </a:xfrm>
            <a:prstGeom prst="rect">
              <a:avLst/>
            </a:prstGeom>
          </p:spPr>
        </p:pic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30642" y="1690688"/>
              <a:ext cx="952500" cy="952500"/>
            </a:xfrm>
            <a:prstGeom prst="rect">
              <a:avLst/>
            </a:prstGeom>
          </p:spPr>
        </p:pic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30642" y="3367088"/>
              <a:ext cx="952500" cy="952500"/>
            </a:xfrm>
            <a:prstGeom prst="rect">
              <a:avLst/>
            </a:prstGeom>
          </p:spPr>
        </p:pic>
        <p:cxnSp>
          <p:nvCxnSpPr>
            <p:cNvPr id="4" name="Elbow Connector 3"/>
            <p:cNvCxnSpPr>
              <a:stCxn id="45" idx="1"/>
              <a:endCxn id="43" idx="3"/>
            </p:cNvCxnSpPr>
            <p:nvPr/>
          </p:nvCxnSpPr>
          <p:spPr>
            <a:xfrm rot="10800000">
              <a:off x="6813900" y="2166938"/>
              <a:ext cx="2516743" cy="12700"/>
            </a:xfrm>
            <a:prstGeom prst="bentConnector3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Elbow Connector 11"/>
            <p:cNvCxnSpPr>
              <a:stCxn id="46" idx="1"/>
              <a:endCxn id="43" idx="3"/>
            </p:cNvCxnSpPr>
            <p:nvPr/>
          </p:nvCxnSpPr>
          <p:spPr>
            <a:xfrm rot="10800000">
              <a:off x="6813900" y="2166938"/>
              <a:ext cx="2516743" cy="1676400"/>
            </a:xfrm>
            <a:prstGeom prst="bentConnector3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Elbow Connector 13"/>
            <p:cNvCxnSpPr>
              <a:stCxn id="41" idx="3"/>
              <a:endCxn id="43" idx="1"/>
            </p:cNvCxnSpPr>
            <p:nvPr/>
          </p:nvCxnSpPr>
          <p:spPr>
            <a:xfrm flipV="1">
              <a:off x="3108150" y="2166938"/>
              <a:ext cx="2269950" cy="1676400"/>
            </a:xfrm>
            <a:prstGeom prst="bentConnector3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Elbow Connector 15"/>
            <p:cNvCxnSpPr>
              <a:stCxn id="40" idx="3"/>
              <a:endCxn id="43" idx="1"/>
            </p:cNvCxnSpPr>
            <p:nvPr/>
          </p:nvCxnSpPr>
          <p:spPr>
            <a:xfrm>
              <a:off x="3108150" y="2166938"/>
              <a:ext cx="2269950" cy="12700"/>
            </a:xfrm>
            <a:prstGeom prst="bentConnector3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19749" y="4879086"/>
              <a:ext cx="952500" cy="952500"/>
            </a:xfrm>
            <a:prstGeom prst="rect">
              <a:avLst/>
            </a:prstGeom>
          </p:spPr>
        </p:pic>
      </p:grpSp>
      <p:cxnSp>
        <p:nvCxnSpPr>
          <p:cNvPr id="9" name="Elbow Connector 8"/>
          <p:cNvCxnSpPr>
            <a:stCxn id="3" idx="0"/>
            <a:endCxn id="43" idx="2"/>
          </p:cNvCxnSpPr>
          <p:nvPr/>
        </p:nvCxnSpPr>
        <p:spPr>
          <a:xfrm rot="5400000" flipH="1" flipV="1">
            <a:off x="5098875" y="3881962"/>
            <a:ext cx="1994249" cy="1"/>
          </a:xfrm>
          <a:prstGeom prst="bentConnector3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095998" y="3676531"/>
            <a:ext cx="1841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Issue a command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991379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the system works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5650" y="1690688"/>
            <a:ext cx="952500" cy="95250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5650" y="3367088"/>
            <a:ext cx="952500" cy="952500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8100" y="1449038"/>
            <a:ext cx="1435799" cy="1435799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0642" y="1690688"/>
            <a:ext cx="952500" cy="952500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0642" y="3367088"/>
            <a:ext cx="952500" cy="952500"/>
          </a:xfrm>
          <a:prstGeom prst="rect">
            <a:avLst/>
          </a:prstGeom>
        </p:spPr>
      </p:pic>
      <p:cxnSp>
        <p:nvCxnSpPr>
          <p:cNvPr id="4" name="Elbow Connector 3"/>
          <p:cNvCxnSpPr>
            <a:stCxn id="45" idx="1"/>
            <a:endCxn id="43" idx="3"/>
          </p:cNvCxnSpPr>
          <p:nvPr/>
        </p:nvCxnSpPr>
        <p:spPr>
          <a:xfrm rot="10800000">
            <a:off x="6813900" y="2166938"/>
            <a:ext cx="2516743" cy="12700"/>
          </a:xfrm>
          <a:prstGeom prst="bentConnector3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Elbow Connector 11"/>
          <p:cNvCxnSpPr>
            <a:stCxn id="46" idx="1"/>
            <a:endCxn id="43" idx="3"/>
          </p:cNvCxnSpPr>
          <p:nvPr/>
        </p:nvCxnSpPr>
        <p:spPr>
          <a:xfrm rot="10800000">
            <a:off x="6813900" y="2166938"/>
            <a:ext cx="2516743" cy="1676400"/>
          </a:xfrm>
          <a:prstGeom prst="bentConnector3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/>
          <p:cNvCxnSpPr>
            <a:stCxn id="41" idx="3"/>
            <a:endCxn id="43" idx="1"/>
          </p:cNvCxnSpPr>
          <p:nvPr/>
        </p:nvCxnSpPr>
        <p:spPr>
          <a:xfrm flipV="1">
            <a:off x="3108150" y="2166938"/>
            <a:ext cx="2269950" cy="1676400"/>
          </a:xfrm>
          <a:prstGeom prst="bentConnector3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Elbow Connector 15"/>
          <p:cNvCxnSpPr>
            <a:stCxn id="40" idx="3"/>
            <a:endCxn id="43" idx="1"/>
          </p:cNvCxnSpPr>
          <p:nvPr/>
        </p:nvCxnSpPr>
        <p:spPr>
          <a:xfrm>
            <a:off x="3108150" y="2166938"/>
            <a:ext cx="2269950" cy="12700"/>
          </a:xfrm>
          <a:prstGeom prst="bentConnector3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9749" y="4879086"/>
            <a:ext cx="952500" cy="952500"/>
          </a:xfrm>
          <a:prstGeom prst="rect">
            <a:avLst/>
          </a:prstGeom>
        </p:spPr>
      </p:pic>
      <p:cxnSp>
        <p:nvCxnSpPr>
          <p:cNvPr id="9" name="Elbow Connector 8"/>
          <p:cNvCxnSpPr>
            <a:stCxn id="3" idx="0"/>
            <a:endCxn id="43" idx="2"/>
          </p:cNvCxnSpPr>
          <p:nvPr/>
        </p:nvCxnSpPr>
        <p:spPr>
          <a:xfrm rot="5400000" flipH="1" flipV="1">
            <a:off x="5098875" y="3881962"/>
            <a:ext cx="1994249" cy="1"/>
          </a:xfrm>
          <a:prstGeom prst="bentConnector3">
            <a:avLst/>
          </a:prstGeom>
          <a:ln w="127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813899" y="1730415"/>
            <a:ext cx="16898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Send Command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641547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the system works</a:t>
            </a:r>
            <a:br>
              <a:rPr lang="en-US" dirty="0" smtClean="0"/>
            </a:b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2012609" y="959467"/>
            <a:ext cx="8166782" cy="5765482"/>
            <a:chOff x="2012609" y="959467"/>
            <a:chExt cx="8166782" cy="5765482"/>
          </a:xfrm>
        </p:grpSpPr>
        <p:grpSp>
          <p:nvGrpSpPr>
            <p:cNvPr id="22" name="Group 21"/>
            <p:cNvGrpSpPr/>
            <p:nvPr/>
          </p:nvGrpSpPr>
          <p:grpSpPr>
            <a:xfrm>
              <a:off x="5552527" y="959467"/>
              <a:ext cx="4626864" cy="5765482"/>
              <a:chOff x="4090416" y="917543"/>
              <a:chExt cx="4626864" cy="5765482"/>
            </a:xfrm>
          </p:grpSpPr>
          <p:pic>
            <p:nvPicPr>
              <p:cNvPr id="28" name="Picture 27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19750" y="3816762"/>
                <a:ext cx="952500" cy="952500"/>
              </a:xfrm>
              <a:prstGeom prst="rect">
                <a:avLst/>
              </a:prstGeom>
            </p:spPr>
          </p:pic>
          <p:grpSp>
            <p:nvGrpSpPr>
              <p:cNvPr id="29" name="Group 28"/>
              <p:cNvGrpSpPr/>
              <p:nvPr/>
            </p:nvGrpSpPr>
            <p:grpSpPr>
              <a:xfrm>
                <a:off x="4090416" y="917543"/>
                <a:ext cx="4626864" cy="5765482"/>
                <a:chOff x="4090416" y="917543"/>
                <a:chExt cx="4626864" cy="5765482"/>
              </a:xfrm>
            </p:grpSpPr>
            <p:pic>
              <p:nvPicPr>
                <p:cNvPr id="30" name="Picture 29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85285" y="1870043"/>
                  <a:ext cx="952500" cy="952500"/>
                </a:xfrm>
                <a:prstGeom prst="rect">
                  <a:avLst/>
                </a:prstGeom>
              </p:spPr>
            </p:pic>
            <p:pic>
              <p:nvPicPr>
                <p:cNvPr id="31" name="Picture 30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82999" y="5716619"/>
                  <a:ext cx="952500" cy="952500"/>
                </a:xfrm>
                <a:prstGeom prst="rect">
                  <a:avLst/>
                </a:prstGeom>
              </p:spPr>
            </p:pic>
            <p:grpSp>
              <p:nvGrpSpPr>
                <p:cNvPr id="32" name="Group 31"/>
                <p:cNvGrpSpPr/>
                <p:nvPr/>
              </p:nvGrpSpPr>
              <p:grpSpPr>
                <a:xfrm>
                  <a:off x="4090416" y="917543"/>
                  <a:ext cx="4626864" cy="5765482"/>
                  <a:chOff x="4090416" y="917543"/>
                  <a:chExt cx="4626864" cy="5765482"/>
                </a:xfrm>
              </p:grpSpPr>
              <p:pic>
                <p:nvPicPr>
                  <p:cNvPr id="33" name="Picture 32"/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802880" y="1902999"/>
                    <a:ext cx="914400" cy="914400"/>
                  </a:xfrm>
                  <a:prstGeom prst="rect">
                    <a:avLst/>
                  </a:prstGeom>
                </p:spPr>
              </p:pic>
              <p:pic>
                <p:nvPicPr>
                  <p:cNvPr id="34" name="Picture 33"/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888480" y="1902999"/>
                    <a:ext cx="914400" cy="914400"/>
                  </a:xfrm>
                  <a:prstGeom prst="rect">
                    <a:avLst/>
                  </a:prstGeom>
                </p:spPr>
              </p:pic>
              <p:pic>
                <p:nvPicPr>
                  <p:cNvPr id="35" name="Picture 34"/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888480" y="5749575"/>
                    <a:ext cx="914400" cy="914400"/>
                  </a:xfrm>
                  <a:prstGeom prst="rect">
                    <a:avLst/>
                  </a:prstGeom>
                </p:spPr>
              </p:pic>
              <p:pic>
                <p:nvPicPr>
                  <p:cNvPr id="36" name="Picture 35"/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802880" y="5749575"/>
                    <a:ext cx="914400" cy="914400"/>
                  </a:xfrm>
                  <a:prstGeom prst="rect">
                    <a:avLst/>
                  </a:prstGeom>
                </p:spPr>
              </p:pic>
              <p:grpSp>
                <p:nvGrpSpPr>
                  <p:cNvPr id="37" name="Group 36"/>
                  <p:cNvGrpSpPr/>
                  <p:nvPr/>
                </p:nvGrpSpPr>
                <p:grpSpPr>
                  <a:xfrm>
                    <a:off x="4090416" y="917543"/>
                    <a:ext cx="4626864" cy="5765482"/>
                    <a:chOff x="4090416" y="917543"/>
                    <a:chExt cx="4626864" cy="5765482"/>
                  </a:xfrm>
                </p:grpSpPr>
                <p:sp>
                  <p:nvSpPr>
                    <p:cNvPr id="38" name="Rectangle 37"/>
                    <p:cNvSpPr/>
                    <p:nvPr/>
                  </p:nvSpPr>
                  <p:spPr>
                    <a:xfrm>
                      <a:off x="4090416" y="1902999"/>
                      <a:ext cx="4626864" cy="4780026"/>
                    </a:xfrm>
                    <a:prstGeom prst="rect">
                      <a:avLst/>
                    </a:prstGeom>
                    <a:noFill/>
                    <a:ln w="254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pic>
                  <p:nvPicPr>
                    <p:cNvPr id="39" name="Picture 38"/>
                    <p:cNvPicPr>
                      <a:picLocks noChangeAspect="1"/>
                    </p:cNvPicPr>
                    <p:nvPr/>
                  </p:nvPicPr>
                  <p:blipFill>
                    <a:blip r:embed="rId5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4090416" y="917543"/>
                      <a:ext cx="952500" cy="952500"/>
                    </a:xfrm>
                    <a:prstGeom prst="rect">
                      <a:avLst/>
                    </a:prstGeom>
                  </p:spPr>
                </p:pic>
              </p:grpSp>
            </p:grpSp>
          </p:grpSp>
        </p:grpSp>
        <p:cxnSp>
          <p:nvCxnSpPr>
            <p:cNvPr id="23" name="Elbow Connector 22"/>
            <p:cNvCxnSpPr>
              <a:stCxn id="28" idx="3"/>
              <a:endCxn id="33" idx="2"/>
            </p:cNvCxnSpPr>
            <p:nvPr/>
          </p:nvCxnSpPr>
          <p:spPr>
            <a:xfrm flipV="1">
              <a:off x="8034361" y="2859323"/>
              <a:ext cx="1687830" cy="1475613"/>
            </a:xfrm>
            <a:prstGeom prst="bentConnector2">
              <a:avLst/>
            </a:prstGeom>
            <a:ln w="127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Elbow Connector 23"/>
            <p:cNvCxnSpPr>
              <a:stCxn id="28" idx="3"/>
              <a:endCxn id="36" idx="0"/>
            </p:cNvCxnSpPr>
            <p:nvPr/>
          </p:nvCxnSpPr>
          <p:spPr>
            <a:xfrm>
              <a:off x="8034361" y="4334936"/>
              <a:ext cx="1687830" cy="1456563"/>
            </a:xfrm>
            <a:prstGeom prst="bentConnector2">
              <a:avLst/>
            </a:prstGeom>
            <a:ln w="127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Elbow Connector 24"/>
            <p:cNvCxnSpPr>
              <a:stCxn id="28" idx="3"/>
              <a:endCxn id="34" idx="2"/>
            </p:cNvCxnSpPr>
            <p:nvPr/>
          </p:nvCxnSpPr>
          <p:spPr>
            <a:xfrm flipV="1">
              <a:off x="8034361" y="2859323"/>
              <a:ext cx="773430" cy="1475613"/>
            </a:xfrm>
            <a:prstGeom prst="bentConnector2">
              <a:avLst/>
            </a:prstGeom>
            <a:ln w="1270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Elbow Connector 25"/>
            <p:cNvCxnSpPr>
              <a:stCxn id="28" idx="3"/>
              <a:endCxn id="35" idx="0"/>
            </p:cNvCxnSpPr>
            <p:nvPr/>
          </p:nvCxnSpPr>
          <p:spPr>
            <a:xfrm>
              <a:off x="8034361" y="4334936"/>
              <a:ext cx="773430" cy="1456563"/>
            </a:xfrm>
            <a:prstGeom prst="bentConnector2">
              <a:avLst/>
            </a:prstGeom>
            <a:ln w="127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Elbow Connector 41"/>
            <p:cNvCxnSpPr>
              <a:stCxn id="28" idx="1"/>
              <a:endCxn id="30" idx="2"/>
            </p:cNvCxnSpPr>
            <p:nvPr/>
          </p:nvCxnSpPr>
          <p:spPr>
            <a:xfrm rot="10800000">
              <a:off x="6123647" y="2864468"/>
              <a:ext cx="958215" cy="1470469"/>
            </a:xfrm>
            <a:prstGeom prst="bentConnector2">
              <a:avLst/>
            </a:prstGeom>
            <a:ln w="127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Elbow Connector 43"/>
            <p:cNvCxnSpPr>
              <a:stCxn id="28" idx="1"/>
              <a:endCxn id="31" idx="0"/>
            </p:cNvCxnSpPr>
            <p:nvPr/>
          </p:nvCxnSpPr>
          <p:spPr>
            <a:xfrm rot="10800000" flipV="1">
              <a:off x="6121361" y="4334935"/>
              <a:ext cx="960501" cy="1423607"/>
            </a:xfrm>
            <a:prstGeom prst="bentConnector2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12609" y="3289709"/>
              <a:ext cx="2090452" cy="2090452"/>
            </a:xfrm>
            <a:prstGeom prst="rect">
              <a:avLst/>
            </a:prstGeom>
          </p:spPr>
        </p:pic>
        <p:cxnSp>
          <p:nvCxnSpPr>
            <p:cNvPr id="7" name="Elbow Connector 6"/>
            <p:cNvCxnSpPr>
              <a:stCxn id="28" idx="1"/>
              <a:endCxn id="27" idx="3"/>
            </p:cNvCxnSpPr>
            <p:nvPr/>
          </p:nvCxnSpPr>
          <p:spPr>
            <a:xfrm rot="10800000">
              <a:off x="4103061" y="4334936"/>
              <a:ext cx="2978800" cy="1"/>
            </a:xfrm>
            <a:prstGeom prst="bentConnector3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1" name="Picture 4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1585" y="5772449"/>
            <a:ext cx="952500" cy="952500"/>
          </a:xfrm>
          <a:prstGeom prst="rect">
            <a:avLst/>
          </a:prstGeom>
        </p:spPr>
      </p:pic>
      <p:cxnSp>
        <p:nvCxnSpPr>
          <p:cNvPr id="11" name="Elbow Connector 10"/>
          <p:cNvCxnSpPr>
            <a:stCxn id="27" idx="2"/>
            <a:endCxn id="41" idx="0"/>
          </p:cNvCxnSpPr>
          <p:nvPr/>
        </p:nvCxnSpPr>
        <p:spPr>
          <a:xfrm rot="5400000">
            <a:off x="2861691" y="5576305"/>
            <a:ext cx="392288" cy="12700"/>
          </a:xfrm>
          <a:prstGeom prst="bentConnector3">
            <a:avLst>
              <a:gd name="adj1" fmla="val 65540"/>
            </a:avLst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4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5235" y="1721005"/>
            <a:ext cx="952500" cy="952500"/>
          </a:xfrm>
          <a:prstGeom prst="rect">
            <a:avLst/>
          </a:prstGeom>
        </p:spPr>
      </p:pic>
      <p:cxnSp>
        <p:nvCxnSpPr>
          <p:cNvPr id="13" name="Elbow Connector 12"/>
          <p:cNvCxnSpPr>
            <a:stCxn id="43" idx="2"/>
            <a:endCxn id="27" idx="0"/>
          </p:cNvCxnSpPr>
          <p:nvPr/>
        </p:nvCxnSpPr>
        <p:spPr>
          <a:xfrm rot="16200000" flipH="1">
            <a:off x="2746558" y="2978432"/>
            <a:ext cx="616204" cy="6350"/>
          </a:xfrm>
          <a:prstGeom prst="bentConnector3">
            <a:avLst>
              <a:gd name="adj1" fmla="val 71764"/>
            </a:avLst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4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300" y="3879105"/>
            <a:ext cx="952500" cy="952500"/>
          </a:xfrm>
          <a:prstGeom prst="rect">
            <a:avLst/>
          </a:prstGeom>
        </p:spPr>
      </p:pic>
      <p:cxnSp>
        <p:nvCxnSpPr>
          <p:cNvPr id="46" name="Elbow Connector 45"/>
          <p:cNvCxnSpPr>
            <a:stCxn id="45" idx="3"/>
            <a:endCxn id="27" idx="1"/>
          </p:cNvCxnSpPr>
          <p:nvPr/>
        </p:nvCxnSpPr>
        <p:spPr>
          <a:xfrm flipV="1">
            <a:off x="1250800" y="4334935"/>
            <a:ext cx="761809" cy="20420"/>
          </a:xfrm>
          <a:prstGeom prst="bentConnector3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9946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the system works</a:t>
            </a:r>
            <a:endParaRPr lang="en-US" dirty="0"/>
          </a:p>
        </p:txBody>
      </p:sp>
      <p:pic>
        <p:nvPicPr>
          <p:cNvPr id="4" name="Picture 3" descr="D:\CapstoneDiagram\GeneralDiagram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180" y="1546309"/>
            <a:ext cx="11673639" cy="51673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40835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Server</a:t>
            </a:r>
            <a:endParaRPr lang="en-US" dirty="0"/>
          </a:p>
        </p:txBody>
      </p:sp>
      <p:pic>
        <p:nvPicPr>
          <p:cNvPr id="4" name="Picture 3" descr="D:\CapstoneDiagram\GeneralDiagram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180" y="1546309"/>
            <a:ext cx="11673639" cy="516731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/>
          <p:cNvSpPr/>
          <p:nvPr/>
        </p:nvSpPr>
        <p:spPr>
          <a:xfrm>
            <a:off x="6256420" y="2358190"/>
            <a:ext cx="4973053" cy="2021306"/>
          </a:xfrm>
          <a:prstGeom prst="rect">
            <a:avLst/>
          </a:prstGeom>
          <a:solidFill>
            <a:schemeClr val="lt1">
              <a:alpha val="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862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Server</a:t>
            </a:r>
            <a:endParaRPr lang="en-US" dirty="0"/>
          </a:p>
        </p:txBody>
      </p:sp>
      <p:pic>
        <p:nvPicPr>
          <p:cNvPr id="4" name="Picture 3" descr="D:\CapstoneDiagram\ServerDiagram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791" y="1690688"/>
            <a:ext cx="10935703" cy="49976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83282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Service</a:t>
            </a:r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flipH="1">
            <a:off x="5915346" y="1692886"/>
            <a:ext cx="1418" cy="412380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883754" y="1690688"/>
            <a:ext cx="30358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Database</a:t>
            </a:r>
          </a:p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5919601" y="1696270"/>
            <a:ext cx="30287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Web server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Content Placeholder 1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1569" y="2802153"/>
            <a:ext cx="4292177" cy="2423004"/>
          </a:xfr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802153"/>
            <a:ext cx="3028756" cy="2423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020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Service</a:t>
            </a:r>
            <a:endParaRPr lang="en-US" dirty="0"/>
          </a:p>
        </p:txBody>
      </p:sp>
      <p:pic>
        <p:nvPicPr>
          <p:cNvPr id="4" name="Picture 3" descr="Hh848246.1AFE20BAB0052F5AB0FC400BF3B6F3F7(en-us,PandP.10)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0655" y="1970586"/>
            <a:ext cx="6430282" cy="415589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82532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Service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838200" y="1218788"/>
            <a:ext cx="10515600" cy="5639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924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Hardware</a:t>
            </a:r>
            <a:endParaRPr lang="en-US" dirty="0"/>
          </a:p>
        </p:txBody>
      </p:sp>
      <p:pic>
        <p:nvPicPr>
          <p:cNvPr id="4" name="Picture 3" descr="D:\CapstoneDiagram\GeneralDiagram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180" y="1546309"/>
            <a:ext cx="11673639" cy="51673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15930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Problem</a:t>
            </a:r>
          </a:p>
          <a:p>
            <a:r>
              <a:rPr lang="en-US" dirty="0" smtClean="0"/>
              <a:t>Solution</a:t>
            </a:r>
          </a:p>
          <a:p>
            <a:r>
              <a:rPr lang="en-US" dirty="0" smtClean="0"/>
              <a:t>How the System Works</a:t>
            </a:r>
          </a:p>
          <a:p>
            <a:r>
              <a:rPr lang="en-US" dirty="0" smtClean="0"/>
              <a:t>Web Service</a:t>
            </a:r>
          </a:p>
          <a:p>
            <a:r>
              <a:rPr lang="en-US" dirty="0" smtClean="0"/>
              <a:t>Hardware</a:t>
            </a:r>
          </a:p>
          <a:p>
            <a:r>
              <a:rPr lang="en-US" dirty="0" smtClean="0"/>
              <a:t>Firmware &amp; Software Implement</a:t>
            </a:r>
          </a:p>
          <a:p>
            <a:r>
              <a:rPr lang="en-US" dirty="0" smtClean="0"/>
              <a:t>Advantages &amp; Disadvantages</a:t>
            </a:r>
          </a:p>
          <a:p>
            <a:r>
              <a:rPr lang="en-US" dirty="0" smtClean="0"/>
              <a:t>Future Plan</a:t>
            </a:r>
          </a:p>
          <a:p>
            <a:r>
              <a:rPr lang="en-US" dirty="0" smtClean="0"/>
              <a:t>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7602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Hardware</a:t>
            </a:r>
            <a:endParaRPr lang="en-US" dirty="0"/>
          </a:p>
        </p:txBody>
      </p:sp>
      <p:pic>
        <p:nvPicPr>
          <p:cNvPr id="4" name="Picture 3" descr="D:\CapstoneDiagram\GeneralDiagram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180" y="1546309"/>
            <a:ext cx="11673639" cy="516731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/>
          <p:cNvSpPr/>
          <p:nvPr/>
        </p:nvSpPr>
        <p:spPr>
          <a:xfrm>
            <a:off x="705853" y="2871871"/>
            <a:ext cx="7186863" cy="3368507"/>
          </a:xfrm>
          <a:prstGeom prst="rect">
            <a:avLst/>
          </a:prstGeom>
          <a:solidFill>
            <a:schemeClr val="lt1">
              <a:alpha val="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185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Hardware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3386" y="1359612"/>
            <a:ext cx="9545228" cy="438125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044965" y="5912069"/>
            <a:ext cx="26278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Raspberry Pi 3</a:t>
            </a:r>
          </a:p>
        </p:txBody>
      </p:sp>
    </p:spTree>
    <p:extLst>
      <p:ext uri="{BB962C8B-B14F-4D97-AF65-F5344CB8AC3E}">
        <p14:creationId xmlns:p14="http://schemas.microsoft.com/office/powerpoint/2010/main" val="3630875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</a:t>
            </a:r>
          </a:p>
        </p:txBody>
      </p:sp>
      <p:pic>
        <p:nvPicPr>
          <p:cNvPr id="4" name="Picture 3" descr="D:\CapstoneDiagram\LotDeviceDiagram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7820" y="1217116"/>
            <a:ext cx="8541068" cy="5216342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5921607" y="6064126"/>
            <a:ext cx="1053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 smtClean="0"/>
              <a:t>Lot Node</a:t>
            </a:r>
            <a:endParaRPr lang="en-US" b="1" u="sng" dirty="0"/>
          </a:p>
        </p:txBody>
      </p:sp>
    </p:spTree>
    <p:extLst>
      <p:ext uri="{BB962C8B-B14F-4D97-AF65-F5344CB8AC3E}">
        <p14:creationId xmlns:p14="http://schemas.microsoft.com/office/powerpoint/2010/main" val="2670133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Hardware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0556" y="722156"/>
            <a:ext cx="7754889" cy="458819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514927" y="1690688"/>
            <a:ext cx="1053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 smtClean="0"/>
              <a:t>Lot Node</a:t>
            </a:r>
            <a:endParaRPr lang="en-US" b="1" u="sng" dirty="0"/>
          </a:p>
        </p:txBody>
      </p:sp>
      <p:sp>
        <p:nvSpPr>
          <p:cNvPr id="12" name="Rectangle 11"/>
          <p:cNvSpPr/>
          <p:nvPr/>
        </p:nvSpPr>
        <p:spPr>
          <a:xfrm>
            <a:off x="838200" y="2062544"/>
            <a:ext cx="2286000" cy="811285"/>
          </a:xfrm>
          <a:prstGeom prst="rect">
            <a:avLst/>
          </a:prstGeom>
          <a:noFill/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1144556" y="2304220"/>
            <a:ext cx="1654993" cy="3722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Arduino Nano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4462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Hardware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8519" y="42476"/>
            <a:ext cx="6190476" cy="619047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514927" y="1690688"/>
            <a:ext cx="1053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 smtClean="0"/>
              <a:t>Lot Node</a:t>
            </a:r>
            <a:endParaRPr lang="en-US" b="1" u="sng" dirty="0"/>
          </a:p>
        </p:txBody>
      </p:sp>
      <p:sp>
        <p:nvSpPr>
          <p:cNvPr id="8" name="Rounded Rectangle 7"/>
          <p:cNvSpPr/>
          <p:nvPr/>
        </p:nvSpPr>
        <p:spPr>
          <a:xfrm>
            <a:off x="1144556" y="2304220"/>
            <a:ext cx="1654993" cy="3722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Arduino Nano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1144553" y="2948938"/>
            <a:ext cx="1654993" cy="37755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HMC5883L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838200" y="2062544"/>
            <a:ext cx="2286000" cy="1513413"/>
          </a:xfrm>
          <a:prstGeom prst="rect">
            <a:avLst/>
          </a:prstGeom>
          <a:noFill/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1144556" y="2304220"/>
            <a:ext cx="1654993" cy="3722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Arduino Nano</a:t>
            </a:r>
            <a:endParaRPr lang="en-US" dirty="0"/>
          </a:p>
        </p:txBody>
      </p:sp>
      <p:sp>
        <p:nvSpPr>
          <p:cNvPr id="14" name="Rounded Rectangle 13"/>
          <p:cNvSpPr/>
          <p:nvPr/>
        </p:nvSpPr>
        <p:spPr>
          <a:xfrm>
            <a:off x="1144553" y="2948938"/>
            <a:ext cx="1654993" cy="37755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HMC5883L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7533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Hardware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3689" y="687829"/>
            <a:ext cx="5586222" cy="498129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38200" y="2062543"/>
            <a:ext cx="2286000" cy="2166557"/>
          </a:xfrm>
          <a:prstGeom prst="rect">
            <a:avLst/>
          </a:prstGeom>
          <a:noFill/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514927" y="1690688"/>
            <a:ext cx="1053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 smtClean="0"/>
              <a:t>Lot Node</a:t>
            </a:r>
            <a:endParaRPr lang="en-US" b="1" u="sng" dirty="0"/>
          </a:p>
        </p:txBody>
      </p:sp>
      <p:sp>
        <p:nvSpPr>
          <p:cNvPr id="7" name="Rounded Rectangle 6"/>
          <p:cNvSpPr/>
          <p:nvPr/>
        </p:nvSpPr>
        <p:spPr>
          <a:xfrm>
            <a:off x="1144556" y="2304220"/>
            <a:ext cx="1654993" cy="3722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Arduino Nano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1144553" y="2948938"/>
            <a:ext cx="1654993" cy="37755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HMC5883L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1144552" y="3611829"/>
            <a:ext cx="1654993" cy="36996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nRF24L01+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4305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Hardware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14927" y="1690688"/>
            <a:ext cx="1053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 smtClean="0"/>
              <a:t>Lot Node</a:t>
            </a:r>
            <a:endParaRPr lang="en-US" b="1" u="sng" dirty="0"/>
          </a:p>
        </p:txBody>
      </p:sp>
      <p:sp>
        <p:nvSpPr>
          <p:cNvPr id="6" name="Rectangle 5"/>
          <p:cNvSpPr/>
          <p:nvPr/>
        </p:nvSpPr>
        <p:spPr>
          <a:xfrm>
            <a:off x="838200" y="2062544"/>
            <a:ext cx="2286000" cy="2819700"/>
          </a:xfrm>
          <a:prstGeom prst="rect">
            <a:avLst/>
          </a:prstGeom>
          <a:noFill/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1144556" y="2304220"/>
            <a:ext cx="1654993" cy="3722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Arduino Nano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1144553" y="2948938"/>
            <a:ext cx="1654993" cy="37755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HMC5883L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1144552" y="3611829"/>
            <a:ext cx="1654993" cy="36996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nRF24L01+</a:t>
            </a:r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1144551" y="4261816"/>
            <a:ext cx="1654993" cy="37755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Led RGB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1501" y="651103"/>
            <a:ext cx="5350776" cy="5350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34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Hardware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759465" y="5921547"/>
            <a:ext cx="13211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TIP122</a:t>
            </a:r>
            <a:endParaRPr lang="en-US" sz="32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4965" y="865944"/>
            <a:ext cx="5139559" cy="5139559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514927" y="1690688"/>
            <a:ext cx="1053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 smtClean="0"/>
              <a:t>Lot Node</a:t>
            </a:r>
            <a:endParaRPr lang="en-US" b="1" u="sng" dirty="0"/>
          </a:p>
        </p:txBody>
      </p:sp>
      <p:sp>
        <p:nvSpPr>
          <p:cNvPr id="16" name="Rectangle 15"/>
          <p:cNvSpPr/>
          <p:nvPr/>
        </p:nvSpPr>
        <p:spPr>
          <a:xfrm>
            <a:off x="838200" y="2062544"/>
            <a:ext cx="2286000" cy="2819700"/>
          </a:xfrm>
          <a:prstGeom prst="rect">
            <a:avLst/>
          </a:prstGeom>
          <a:noFill/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1144556" y="2304220"/>
            <a:ext cx="1654993" cy="3722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Arduino Nano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1144553" y="2948938"/>
            <a:ext cx="1654993" cy="37755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HMC5883L</a:t>
            </a:r>
            <a:endParaRPr lang="en-US" dirty="0"/>
          </a:p>
        </p:txBody>
      </p:sp>
      <p:sp>
        <p:nvSpPr>
          <p:cNvPr id="19" name="Rounded Rectangle 18"/>
          <p:cNvSpPr/>
          <p:nvPr/>
        </p:nvSpPr>
        <p:spPr>
          <a:xfrm>
            <a:off x="1144552" y="3611829"/>
            <a:ext cx="1654993" cy="36996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nRF24L01+</a:t>
            </a:r>
            <a:endParaRPr lang="en-US" dirty="0"/>
          </a:p>
        </p:txBody>
      </p:sp>
      <p:sp>
        <p:nvSpPr>
          <p:cNvPr id="20" name="Rounded Rectangle 19"/>
          <p:cNvSpPr/>
          <p:nvPr/>
        </p:nvSpPr>
        <p:spPr>
          <a:xfrm>
            <a:off x="1144551" y="4261816"/>
            <a:ext cx="1654993" cy="37755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Led RGB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1484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Hardware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8555" y="780769"/>
            <a:ext cx="4713890" cy="471389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8555" y="4639369"/>
            <a:ext cx="5143851" cy="141856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514927" y="1690688"/>
            <a:ext cx="1053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 smtClean="0"/>
              <a:t>Lot Node</a:t>
            </a:r>
            <a:endParaRPr lang="en-US" b="1" u="sng" dirty="0"/>
          </a:p>
        </p:txBody>
      </p:sp>
      <p:sp>
        <p:nvSpPr>
          <p:cNvPr id="22" name="Rectangle 21"/>
          <p:cNvSpPr/>
          <p:nvPr/>
        </p:nvSpPr>
        <p:spPr>
          <a:xfrm>
            <a:off x="838200" y="2062544"/>
            <a:ext cx="2286000" cy="3432115"/>
          </a:xfrm>
          <a:prstGeom prst="rect">
            <a:avLst/>
          </a:prstGeom>
          <a:noFill/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1144556" y="2304220"/>
            <a:ext cx="1654993" cy="3722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Arduino Nano</a:t>
            </a:r>
            <a:endParaRPr lang="en-US" dirty="0"/>
          </a:p>
        </p:txBody>
      </p:sp>
      <p:sp>
        <p:nvSpPr>
          <p:cNvPr id="24" name="Rounded Rectangle 23"/>
          <p:cNvSpPr/>
          <p:nvPr/>
        </p:nvSpPr>
        <p:spPr>
          <a:xfrm>
            <a:off x="1144553" y="2948938"/>
            <a:ext cx="1654993" cy="37755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HMC5883L</a:t>
            </a:r>
            <a:endParaRPr lang="en-US" dirty="0"/>
          </a:p>
        </p:txBody>
      </p:sp>
      <p:sp>
        <p:nvSpPr>
          <p:cNvPr id="25" name="Rounded Rectangle 24"/>
          <p:cNvSpPr/>
          <p:nvPr/>
        </p:nvSpPr>
        <p:spPr>
          <a:xfrm>
            <a:off x="1144552" y="3611829"/>
            <a:ext cx="1654993" cy="36996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nRF24L01+</a:t>
            </a:r>
            <a:endParaRPr lang="en-US" dirty="0"/>
          </a:p>
        </p:txBody>
      </p:sp>
      <p:sp>
        <p:nvSpPr>
          <p:cNvPr id="26" name="Rounded Rectangle 25"/>
          <p:cNvSpPr/>
          <p:nvPr/>
        </p:nvSpPr>
        <p:spPr>
          <a:xfrm>
            <a:off x="1144551" y="4261816"/>
            <a:ext cx="1654993" cy="37755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Led RGB</a:t>
            </a:r>
            <a:endParaRPr lang="en-US" dirty="0"/>
          </a:p>
        </p:txBody>
      </p:sp>
      <p:sp>
        <p:nvSpPr>
          <p:cNvPr id="27" name="Rounded Rectangle 26"/>
          <p:cNvSpPr/>
          <p:nvPr/>
        </p:nvSpPr>
        <p:spPr>
          <a:xfrm>
            <a:off x="1144550" y="4919389"/>
            <a:ext cx="1654993" cy="37755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Servo Motor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1218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Hardware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8240" y="636755"/>
            <a:ext cx="5546835" cy="554683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759465" y="5921547"/>
            <a:ext cx="15424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LM7805</a:t>
            </a:r>
            <a:endParaRPr lang="en-US" sz="3200" dirty="0"/>
          </a:p>
        </p:txBody>
      </p:sp>
      <p:sp>
        <p:nvSpPr>
          <p:cNvPr id="14" name="TextBox 13"/>
          <p:cNvSpPr txBox="1"/>
          <p:nvPr/>
        </p:nvSpPr>
        <p:spPr>
          <a:xfrm>
            <a:off x="1514927" y="1690688"/>
            <a:ext cx="1053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 smtClean="0"/>
              <a:t>Lot Node</a:t>
            </a:r>
            <a:endParaRPr lang="en-US" b="1" u="sng" dirty="0"/>
          </a:p>
        </p:txBody>
      </p:sp>
      <p:sp>
        <p:nvSpPr>
          <p:cNvPr id="15" name="Rectangle 14"/>
          <p:cNvSpPr/>
          <p:nvPr/>
        </p:nvSpPr>
        <p:spPr>
          <a:xfrm>
            <a:off x="838200" y="2062544"/>
            <a:ext cx="2286000" cy="3432115"/>
          </a:xfrm>
          <a:prstGeom prst="rect">
            <a:avLst/>
          </a:prstGeom>
          <a:noFill/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1144556" y="2304220"/>
            <a:ext cx="1654993" cy="3722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Arduino Nano</a:t>
            </a:r>
            <a:endParaRPr lang="en-US" dirty="0"/>
          </a:p>
        </p:txBody>
      </p:sp>
      <p:sp>
        <p:nvSpPr>
          <p:cNvPr id="17" name="Rounded Rectangle 16"/>
          <p:cNvSpPr/>
          <p:nvPr/>
        </p:nvSpPr>
        <p:spPr>
          <a:xfrm>
            <a:off x="1144553" y="2948938"/>
            <a:ext cx="1654993" cy="37755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HMC5883L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1144552" y="3611829"/>
            <a:ext cx="1654993" cy="36996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nRF24L01+</a:t>
            </a:r>
            <a:endParaRPr lang="en-US" dirty="0"/>
          </a:p>
        </p:txBody>
      </p:sp>
      <p:sp>
        <p:nvSpPr>
          <p:cNvPr id="19" name="Rounded Rectangle 18"/>
          <p:cNvSpPr/>
          <p:nvPr/>
        </p:nvSpPr>
        <p:spPr>
          <a:xfrm>
            <a:off x="1144551" y="4261816"/>
            <a:ext cx="1654993" cy="37755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Led RGB</a:t>
            </a:r>
            <a:endParaRPr lang="en-US" dirty="0"/>
          </a:p>
        </p:txBody>
      </p:sp>
      <p:sp>
        <p:nvSpPr>
          <p:cNvPr id="20" name="Rounded Rectangle 19"/>
          <p:cNvSpPr/>
          <p:nvPr/>
        </p:nvSpPr>
        <p:spPr>
          <a:xfrm>
            <a:off x="1144550" y="4919389"/>
            <a:ext cx="1654993" cy="37755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Servo Motor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7764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</a:t>
            </a:r>
            <a:endParaRPr lang="en-US" dirty="0"/>
          </a:p>
        </p:txBody>
      </p:sp>
      <p:pic>
        <p:nvPicPr>
          <p:cNvPr id="1026" name="Picture 2" descr="http://static.new.tuoitre.vn/tto/i/s626/2017/03/20/baigiuxemay-148997920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8922" y="1690687"/>
            <a:ext cx="4033660" cy="2325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media.doisongphapluat.com/2017/03/10/ca_xe_lexu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3704" y="4397020"/>
            <a:ext cx="3944592" cy="2273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Bãi giữ xe nhiều tầng của Samco tại số 326 Võ Văn Kiệt, Q.1, TP.HCM chật kín xe  /// Ảnh: Ngọc Dươ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1818" y="1690688"/>
            <a:ext cx="3944592" cy="2325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4612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</a:t>
            </a:r>
          </a:p>
        </p:txBody>
      </p:sp>
      <p:pic>
        <p:nvPicPr>
          <p:cNvPr id="4" name="Picture 3" descr="D:\CapstoneDiagram\InformationDeviceDiagram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46" y="1690688"/>
            <a:ext cx="8809138" cy="4804728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5921607" y="6064126"/>
            <a:ext cx="114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 smtClean="0"/>
              <a:t>Sign Node</a:t>
            </a:r>
            <a:endParaRPr lang="en-US" b="1" u="sng" dirty="0"/>
          </a:p>
        </p:txBody>
      </p:sp>
    </p:spTree>
    <p:extLst>
      <p:ext uri="{BB962C8B-B14F-4D97-AF65-F5344CB8AC3E}">
        <p14:creationId xmlns:p14="http://schemas.microsoft.com/office/powerpoint/2010/main" val="1971391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Hardware</a:t>
            </a:r>
            <a:endParaRPr lang="en-US" dirty="0"/>
          </a:p>
        </p:txBody>
      </p:sp>
      <p:pic>
        <p:nvPicPr>
          <p:cNvPr id="5" name="Content Placeholder 1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0455" y="1035746"/>
            <a:ext cx="7523345" cy="5168710"/>
          </a:xfrm>
        </p:spPr>
      </p:pic>
      <p:sp>
        <p:nvSpPr>
          <p:cNvPr id="13" name="Rectangle 12"/>
          <p:cNvSpPr/>
          <p:nvPr/>
        </p:nvSpPr>
        <p:spPr>
          <a:xfrm>
            <a:off x="838200" y="2062544"/>
            <a:ext cx="2286000" cy="2199214"/>
          </a:xfrm>
          <a:prstGeom prst="rect">
            <a:avLst/>
          </a:prstGeom>
          <a:noFill/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1144556" y="2304220"/>
            <a:ext cx="1654993" cy="3722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Arduino Nano</a:t>
            </a:r>
            <a:endParaRPr lang="en-US" dirty="0"/>
          </a:p>
        </p:txBody>
      </p:sp>
      <p:sp>
        <p:nvSpPr>
          <p:cNvPr id="15" name="Rounded Rectangle 14"/>
          <p:cNvSpPr/>
          <p:nvPr/>
        </p:nvSpPr>
        <p:spPr>
          <a:xfrm>
            <a:off x="1144553" y="2948938"/>
            <a:ext cx="1654993" cy="37755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nRF24L01</a:t>
            </a:r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16" name="Rounded Rectangle 15"/>
          <p:cNvSpPr/>
          <p:nvPr/>
        </p:nvSpPr>
        <p:spPr>
          <a:xfrm>
            <a:off x="1144552" y="3611829"/>
            <a:ext cx="1654993" cy="36996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7-segment LED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1514927" y="1690688"/>
            <a:ext cx="114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 smtClean="0"/>
              <a:t>Sign </a:t>
            </a:r>
            <a:r>
              <a:rPr lang="en-US" b="1" u="sng" dirty="0" smtClean="0"/>
              <a:t>Node</a:t>
            </a:r>
            <a:endParaRPr lang="en-US" b="1" u="sng" dirty="0"/>
          </a:p>
        </p:txBody>
      </p:sp>
    </p:spTree>
    <p:extLst>
      <p:ext uri="{BB962C8B-B14F-4D97-AF65-F5344CB8AC3E}">
        <p14:creationId xmlns:p14="http://schemas.microsoft.com/office/powerpoint/2010/main" val="2389152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Hardware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1731" y="1055856"/>
            <a:ext cx="5616785" cy="4212589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838200" y="2062544"/>
            <a:ext cx="2286000" cy="2199214"/>
          </a:xfrm>
          <a:prstGeom prst="rect">
            <a:avLst/>
          </a:prstGeom>
          <a:noFill/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1144556" y="2304220"/>
            <a:ext cx="1654993" cy="3722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Arduino Nano</a:t>
            </a:r>
            <a:endParaRPr lang="en-US" dirty="0"/>
          </a:p>
        </p:txBody>
      </p:sp>
      <p:sp>
        <p:nvSpPr>
          <p:cNvPr id="16" name="Rounded Rectangle 15"/>
          <p:cNvSpPr/>
          <p:nvPr/>
        </p:nvSpPr>
        <p:spPr>
          <a:xfrm>
            <a:off x="1144553" y="2948938"/>
            <a:ext cx="1654993" cy="37755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nRF24L01</a:t>
            </a:r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17" name="Rounded Rectangle 16"/>
          <p:cNvSpPr/>
          <p:nvPr/>
        </p:nvSpPr>
        <p:spPr>
          <a:xfrm>
            <a:off x="1144552" y="3611829"/>
            <a:ext cx="1654993" cy="36996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7-segment LED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1514927" y="1690688"/>
            <a:ext cx="114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 smtClean="0"/>
              <a:t>Sign </a:t>
            </a:r>
            <a:r>
              <a:rPr lang="en-US" b="1" u="sng" dirty="0" smtClean="0"/>
              <a:t>Node</a:t>
            </a:r>
            <a:endParaRPr lang="en-US" b="1" u="sng" dirty="0"/>
          </a:p>
        </p:txBody>
      </p:sp>
      <p:sp>
        <p:nvSpPr>
          <p:cNvPr id="19" name="TextBox 18"/>
          <p:cNvSpPr txBox="1"/>
          <p:nvPr/>
        </p:nvSpPr>
        <p:spPr>
          <a:xfrm>
            <a:off x="6759465" y="5921547"/>
            <a:ext cx="22413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TPIC6B595N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988485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7365" y="1403305"/>
            <a:ext cx="3563983" cy="2685369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>
          <a:blip r:embed="rId4"/>
          <a:stretch>
            <a:fillRect/>
          </a:stretch>
        </p:blipFill>
        <p:spPr>
          <a:xfrm>
            <a:off x="6482596" y="1403305"/>
            <a:ext cx="3484364" cy="2685369"/>
          </a:xfrm>
          <a:prstGeom prst="rect">
            <a:avLst/>
          </a:prstGeom>
        </p:spPr>
      </p:pic>
      <p:pic>
        <p:nvPicPr>
          <p:cNvPr id="6" name="Picture 5"/>
          <p:cNvPicPr/>
          <p:nvPr/>
        </p:nvPicPr>
        <p:blipFill>
          <a:blip r:embed="rId5"/>
          <a:stretch>
            <a:fillRect/>
          </a:stretch>
        </p:blipFill>
        <p:spPr>
          <a:xfrm>
            <a:off x="2327365" y="4221492"/>
            <a:ext cx="3563983" cy="2427502"/>
          </a:xfrm>
          <a:prstGeom prst="rect">
            <a:avLst/>
          </a:prstGeom>
        </p:spPr>
      </p:pic>
      <p:pic>
        <p:nvPicPr>
          <p:cNvPr id="7" name="Picture 6"/>
          <p:cNvPicPr/>
          <p:nvPr/>
        </p:nvPicPr>
        <p:blipFill>
          <a:blip r:embed="rId6"/>
          <a:stretch>
            <a:fillRect/>
          </a:stretch>
        </p:blipFill>
        <p:spPr>
          <a:xfrm>
            <a:off x="6482597" y="4221492"/>
            <a:ext cx="3484364" cy="2427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018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Complicated planning of wired system</a:t>
            </a:r>
          </a:p>
          <a:p>
            <a:r>
              <a:rPr lang="en-US" dirty="0" smtClean="0"/>
              <a:t>Incompatible with outdoor system</a:t>
            </a:r>
          </a:p>
          <a:p>
            <a:r>
              <a:rPr lang="en-US" dirty="0" smtClean="0"/>
              <a:t>Limited information provided to drivers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5798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32410"/>
            <a:ext cx="12192000" cy="5525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662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the system works</a:t>
            </a:r>
            <a:br>
              <a:rPr lang="en-US" dirty="0" smtClean="0"/>
            </a:br>
            <a:endParaRPr lang="en-US" dirty="0"/>
          </a:p>
        </p:txBody>
      </p:sp>
      <p:grpSp>
        <p:nvGrpSpPr>
          <p:cNvPr id="19" name="Group 18"/>
          <p:cNvGrpSpPr/>
          <p:nvPr/>
        </p:nvGrpSpPr>
        <p:grpSpPr>
          <a:xfrm>
            <a:off x="4090416" y="917543"/>
            <a:ext cx="4626864" cy="5765482"/>
            <a:chOff x="4090416" y="917543"/>
            <a:chExt cx="4626864" cy="5765482"/>
          </a:xfrm>
        </p:grpSpPr>
        <p:sp>
          <p:nvSpPr>
            <p:cNvPr id="13" name="Rectangle 12"/>
            <p:cNvSpPr/>
            <p:nvPr/>
          </p:nvSpPr>
          <p:spPr>
            <a:xfrm>
              <a:off x="4090416" y="1902999"/>
              <a:ext cx="4626864" cy="478002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90416" y="917543"/>
              <a:ext cx="952500" cy="9525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74437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the system works</a:t>
            </a:r>
            <a:br>
              <a:rPr lang="en-US" dirty="0" smtClean="0"/>
            </a:b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4090416" y="917543"/>
            <a:ext cx="4626864" cy="5765482"/>
            <a:chOff x="4090416" y="917543"/>
            <a:chExt cx="4626864" cy="5765482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2880" y="1902999"/>
              <a:ext cx="914400" cy="91440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88480" y="1902999"/>
              <a:ext cx="914400" cy="91440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88480" y="5749575"/>
              <a:ext cx="914400" cy="91440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2880" y="5749575"/>
              <a:ext cx="914400" cy="914400"/>
            </a:xfrm>
            <a:prstGeom prst="rect">
              <a:avLst/>
            </a:prstGeom>
          </p:spPr>
        </p:pic>
        <p:grpSp>
          <p:nvGrpSpPr>
            <p:cNvPr id="16" name="Group 15"/>
            <p:cNvGrpSpPr/>
            <p:nvPr/>
          </p:nvGrpSpPr>
          <p:grpSpPr>
            <a:xfrm>
              <a:off x="4090416" y="917543"/>
              <a:ext cx="4626864" cy="5765482"/>
              <a:chOff x="4090416" y="917543"/>
              <a:chExt cx="4626864" cy="5765482"/>
            </a:xfrm>
          </p:grpSpPr>
          <p:sp>
            <p:nvSpPr>
              <p:cNvPr id="17" name="Rectangle 16"/>
              <p:cNvSpPr/>
              <p:nvPr/>
            </p:nvSpPr>
            <p:spPr>
              <a:xfrm>
                <a:off x="4090416" y="1902999"/>
                <a:ext cx="4626864" cy="4780026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9" name="Picture 18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90416" y="917543"/>
                <a:ext cx="952500" cy="9525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458876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856</TotalTime>
  <Words>294</Words>
  <Application>Microsoft Office PowerPoint</Application>
  <PresentationFormat>Widescreen</PresentationFormat>
  <Paragraphs>126</Paragraphs>
  <Slides>42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7" baseType="lpstr">
      <vt:lpstr>Arial</vt:lpstr>
      <vt:lpstr>Calibri</vt:lpstr>
      <vt:lpstr>Calibri Light</vt:lpstr>
      <vt:lpstr>Times New Roman</vt:lpstr>
      <vt:lpstr>Office Theme</vt:lpstr>
      <vt:lpstr>Parking Guidance System Solution</vt:lpstr>
      <vt:lpstr>About Us</vt:lpstr>
      <vt:lpstr>Outline</vt:lpstr>
      <vt:lpstr>Problem</vt:lpstr>
      <vt:lpstr>Problem</vt:lpstr>
      <vt:lpstr>Problem</vt:lpstr>
      <vt:lpstr>Solution</vt:lpstr>
      <vt:lpstr>How the system works </vt:lpstr>
      <vt:lpstr>How the system works </vt:lpstr>
      <vt:lpstr>How the system works </vt:lpstr>
      <vt:lpstr>How the system works </vt:lpstr>
      <vt:lpstr>How the system works </vt:lpstr>
      <vt:lpstr>How the system works </vt:lpstr>
      <vt:lpstr>How the system works </vt:lpstr>
      <vt:lpstr>How the system works </vt:lpstr>
      <vt:lpstr>How the system works </vt:lpstr>
      <vt:lpstr>How the system works </vt:lpstr>
      <vt:lpstr>How the system works </vt:lpstr>
      <vt:lpstr>How the system works </vt:lpstr>
      <vt:lpstr>How the system works </vt:lpstr>
      <vt:lpstr>How the system works </vt:lpstr>
      <vt:lpstr>How the system works </vt:lpstr>
      <vt:lpstr>How the system works</vt:lpstr>
      <vt:lpstr>Web Server</vt:lpstr>
      <vt:lpstr>Web Server</vt:lpstr>
      <vt:lpstr>Web Service</vt:lpstr>
      <vt:lpstr>Web Service</vt:lpstr>
      <vt:lpstr>Web Service</vt:lpstr>
      <vt:lpstr>Hardware</vt:lpstr>
      <vt:lpstr>Hardware</vt:lpstr>
      <vt:lpstr>Hardware</vt:lpstr>
      <vt:lpstr>Hardware</vt:lpstr>
      <vt:lpstr>Hardware</vt:lpstr>
      <vt:lpstr>Hardware</vt:lpstr>
      <vt:lpstr>Hardware</vt:lpstr>
      <vt:lpstr>Hardware</vt:lpstr>
      <vt:lpstr>Hardware</vt:lpstr>
      <vt:lpstr>Hardware</vt:lpstr>
      <vt:lpstr>Hardware</vt:lpstr>
      <vt:lpstr>Hardware</vt:lpstr>
      <vt:lpstr>Hardware</vt:lpstr>
      <vt:lpstr>Hardware</vt:lpstr>
    </vt:vector>
  </TitlesOfParts>
  <Company>Grizli777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Parking Guidance System Solution</dc:title>
  <dc:creator>Bui Phu Hiep</dc:creator>
  <cp:lastModifiedBy>Huy Ndp</cp:lastModifiedBy>
  <cp:revision>33</cp:revision>
  <dcterms:created xsi:type="dcterms:W3CDTF">2017-04-17T02:41:24Z</dcterms:created>
  <dcterms:modified xsi:type="dcterms:W3CDTF">2017-04-20T15:17:50Z</dcterms:modified>
</cp:coreProperties>
</file>